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Default Extension="png" ContentType="image/png"/>
  <Override PartName="/ppt/slideLayouts/slideLayout76.xml" ContentType="application/vnd.openxmlformats-officedocument.presentationml.slideLayout+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5" r:id="rId3"/>
  </p:sldMasterIdLst>
  <p:notesMasterIdLst>
    <p:notesMasterId r:id="rId40"/>
  </p:notesMasterIdLst>
  <p:sldIdLst>
    <p:sldId id="326" r:id="rId4"/>
    <p:sldId id="265" r:id="rId5"/>
    <p:sldId id="364" r:id="rId6"/>
    <p:sldId id="262" r:id="rId7"/>
    <p:sldId id="360" r:id="rId8"/>
    <p:sldId id="365" r:id="rId9"/>
    <p:sldId id="361" r:id="rId10"/>
    <p:sldId id="362" r:id="rId11"/>
    <p:sldId id="363" r:id="rId12"/>
    <p:sldId id="266" r:id="rId13"/>
    <p:sldId id="356" r:id="rId14"/>
    <p:sldId id="367" r:id="rId15"/>
    <p:sldId id="369" r:id="rId16"/>
    <p:sldId id="368" r:id="rId17"/>
    <p:sldId id="370" r:id="rId18"/>
    <p:sldId id="336" r:id="rId19"/>
    <p:sldId id="371" r:id="rId20"/>
    <p:sldId id="374" r:id="rId21"/>
    <p:sldId id="375" r:id="rId22"/>
    <p:sldId id="378" r:id="rId23"/>
    <p:sldId id="376" r:id="rId24"/>
    <p:sldId id="379" r:id="rId25"/>
    <p:sldId id="380" r:id="rId26"/>
    <p:sldId id="381" r:id="rId27"/>
    <p:sldId id="383" r:id="rId28"/>
    <p:sldId id="384" r:id="rId29"/>
    <p:sldId id="386" r:id="rId30"/>
    <p:sldId id="388" r:id="rId31"/>
    <p:sldId id="372" r:id="rId32"/>
    <p:sldId id="373" r:id="rId33"/>
    <p:sldId id="389" r:id="rId34"/>
    <p:sldId id="390" r:id="rId35"/>
    <p:sldId id="391" r:id="rId36"/>
    <p:sldId id="392" r:id="rId37"/>
    <p:sldId id="393" r:id="rId38"/>
    <p:sldId id="350" r:id="rId39"/>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238">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7F7F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84460" autoAdjust="0"/>
  </p:normalViewPr>
  <p:slideViewPr>
    <p:cSldViewPr snapToGrid="0">
      <p:cViewPr>
        <p:scale>
          <a:sx n="66" d="100"/>
          <a:sy n="66" d="100"/>
        </p:scale>
        <p:origin x="-1272" y="-468"/>
      </p:cViewPr>
      <p:guideLst>
        <p:guide orient="horz" pos="3238"/>
        <p:guide pos="5759"/>
      </p:guideLst>
    </p:cSldViewPr>
  </p:slideViewPr>
  <p:notesTextViewPr>
    <p:cViewPr>
      <p:scale>
        <a:sx n="1" d="1"/>
        <a:sy n="1" d="1"/>
      </p:scale>
      <p:origin x="0" y="0"/>
    </p:cViewPr>
  </p:notesTextViewPr>
  <p:sorterViewPr>
    <p:cViewPr>
      <p:scale>
        <a:sx n="100" d="100"/>
        <a:sy n="100" d="100"/>
      </p:scale>
      <p:origin x="0" y="48366"/>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DFD659-985A-4F3D-8684-E09D7A2EECED}" type="doc">
      <dgm:prSet loTypeId="urn:microsoft.com/office/officeart/2005/8/layout/vList2" loCatId="list" qsTypeId="urn:microsoft.com/office/officeart/2005/8/quickstyle/simple1" qsCatId="simple" csTypeId="urn:microsoft.com/office/officeart/2005/8/colors/accent1_2" csCatId="accent1" phldr="1"/>
      <dgm:spPr/>
      <dgm:t>
        <a:bodyPr/>
        <a:lstStyle/>
        <a:p>
          <a:pPr latinLnBrk="1"/>
          <a:endParaRPr lang="ko-KR" altLang="en-US"/>
        </a:p>
      </dgm:t>
    </dgm:pt>
    <dgm:pt modelId="{6FD5C198-C5C8-4BC0-80E3-B5A2C87A6E47}">
      <dgm:prSet phldrT="[텍스트]" custT="1"/>
      <dgm:spPr/>
      <dgm:t>
        <a:bodyPr/>
        <a:lstStyle/>
        <a:p>
          <a:pPr latinLnBrk="1"/>
          <a:r>
            <a:rPr lang="en-US" altLang="ko-KR" sz="3200" dirty="0" smtClean="0"/>
            <a:t>Software</a:t>
          </a:r>
          <a:endParaRPr lang="ko-KR" altLang="en-US" sz="3200" dirty="0"/>
        </a:p>
      </dgm:t>
    </dgm:pt>
    <dgm:pt modelId="{DDAE9994-57BF-404C-AA5D-BF6AB78BC5E5}" type="parTrans" cxnId="{C76D5184-51D2-4FE1-93A7-BB464F942E60}">
      <dgm:prSet/>
      <dgm:spPr/>
      <dgm:t>
        <a:bodyPr/>
        <a:lstStyle/>
        <a:p>
          <a:pPr latinLnBrk="1"/>
          <a:endParaRPr lang="ko-KR" altLang="en-US"/>
        </a:p>
      </dgm:t>
    </dgm:pt>
    <dgm:pt modelId="{2F5790FD-B15C-4F1B-B3FC-075DE65C83B4}" type="sibTrans" cxnId="{C76D5184-51D2-4FE1-93A7-BB464F942E60}">
      <dgm:prSet/>
      <dgm:spPr/>
      <dgm:t>
        <a:bodyPr/>
        <a:lstStyle/>
        <a:p>
          <a:pPr latinLnBrk="1"/>
          <a:endParaRPr lang="ko-KR" altLang="en-US"/>
        </a:p>
      </dgm:t>
    </dgm:pt>
    <dgm:pt modelId="{26685E3C-5000-415C-86BB-3DFA472F763E}">
      <dgm:prSet phldrT="[텍스트]" custT="1"/>
      <dgm:spPr/>
      <dgm:t>
        <a:bodyPr/>
        <a:lstStyle/>
        <a:p>
          <a:pPr algn="l" latinLnBrk="1">
            <a:lnSpc>
              <a:spcPct val="100000"/>
            </a:lnSpc>
          </a:pPr>
          <a:r>
            <a:rPr lang="en-US" altLang="ko-KR" sz="2400" dirty="0" smtClean="0"/>
            <a:t>Eclipse Oxygen, Photoshop, </a:t>
          </a:r>
          <a:r>
            <a:rPr lang="en-US" sz="2400" b="0" i="0" dirty="0" smtClean="0"/>
            <a:t>Illustrator, </a:t>
          </a:r>
          <a:r>
            <a:rPr lang="en-US" altLang="ko-KR" sz="2400" dirty="0" smtClean="0"/>
            <a:t>PowerPoint, HTML5, CSS3, Jquery, Mysql5.7, </a:t>
          </a:r>
          <a:br>
            <a:rPr lang="en-US" altLang="ko-KR" sz="2400" dirty="0" smtClean="0"/>
          </a:br>
          <a:r>
            <a:rPr lang="en-US" altLang="ko-KR" sz="2400" dirty="0" smtClean="0"/>
            <a:t>Tomcat 8.5, Spring framework 3.9.2, Maven tool</a:t>
          </a:r>
          <a:endParaRPr lang="ko-KR" altLang="en-US" sz="2400" dirty="0"/>
        </a:p>
      </dgm:t>
    </dgm:pt>
    <dgm:pt modelId="{D9490949-994A-41F5-8804-27917051F3B6}" type="parTrans" cxnId="{4614E0BD-82DD-4FDC-9604-34B307605A1C}">
      <dgm:prSet/>
      <dgm:spPr/>
      <dgm:t>
        <a:bodyPr/>
        <a:lstStyle/>
        <a:p>
          <a:pPr latinLnBrk="1"/>
          <a:endParaRPr lang="ko-KR" altLang="en-US"/>
        </a:p>
      </dgm:t>
    </dgm:pt>
    <dgm:pt modelId="{0A4D4135-FC15-4280-A427-36A88883AB86}" type="sibTrans" cxnId="{4614E0BD-82DD-4FDC-9604-34B307605A1C}">
      <dgm:prSet/>
      <dgm:spPr/>
      <dgm:t>
        <a:bodyPr/>
        <a:lstStyle/>
        <a:p>
          <a:pPr latinLnBrk="1"/>
          <a:endParaRPr lang="ko-KR" altLang="en-US"/>
        </a:p>
      </dgm:t>
    </dgm:pt>
    <dgm:pt modelId="{C5F7286B-3BC6-47AA-BD68-F14DDA294C63}" type="pres">
      <dgm:prSet presAssocID="{11DFD659-985A-4F3D-8684-E09D7A2EECED}" presName="linear" presStyleCnt="0">
        <dgm:presLayoutVars>
          <dgm:animLvl val="lvl"/>
          <dgm:resizeHandles val="exact"/>
        </dgm:presLayoutVars>
      </dgm:prSet>
      <dgm:spPr/>
      <dgm:t>
        <a:bodyPr/>
        <a:lstStyle/>
        <a:p>
          <a:pPr latinLnBrk="1"/>
          <a:endParaRPr lang="ko-KR" altLang="en-US"/>
        </a:p>
      </dgm:t>
    </dgm:pt>
    <dgm:pt modelId="{099A5562-CE0F-49BB-AAA2-33C7644099BE}" type="pres">
      <dgm:prSet presAssocID="{6FD5C198-C5C8-4BC0-80E3-B5A2C87A6E47}" presName="parentText" presStyleLbl="node1" presStyleIdx="0" presStyleCnt="1" custScaleY="61049">
        <dgm:presLayoutVars>
          <dgm:chMax val="0"/>
          <dgm:bulletEnabled val="1"/>
        </dgm:presLayoutVars>
      </dgm:prSet>
      <dgm:spPr/>
      <dgm:t>
        <a:bodyPr/>
        <a:lstStyle/>
        <a:p>
          <a:pPr latinLnBrk="1"/>
          <a:endParaRPr lang="ko-KR" altLang="en-US"/>
        </a:p>
      </dgm:t>
    </dgm:pt>
    <dgm:pt modelId="{313D089A-8911-4E4F-B5F7-7039C3EB25DC}" type="pres">
      <dgm:prSet presAssocID="{6FD5C198-C5C8-4BC0-80E3-B5A2C87A6E47}" presName="childText" presStyleLbl="revTx" presStyleIdx="0" presStyleCnt="1" custScaleY="80455">
        <dgm:presLayoutVars>
          <dgm:bulletEnabled val="1"/>
        </dgm:presLayoutVars>
      </dgm:prSet>
      <dgm:spPr/>
      <dgm:t>
        <a:bodyPr/>
        <a:lstStyle/>
        <a:p>
          <a:pPr latinLnBrk="1"/>
          <a:endParaRPr lang="ko-KR" altLang="en-US"/>
        </a:p>
      </dgm:t>
    </dgm:pt>
  </dgm:ptLst>
  <dgm:cxnLst>
    <dgm:cxn modelId="{4614E0BD-82DD-4FDC-9604-34B307605A1C}" srcId="{6FD5C198-C5C8-4BC0-80E3-B5A2C87A6E47}" destId="{26685E3C-5000-415C-86BB-3DFA472F763E}" srcOrd="0" destOrd="0" parTransId="{D9490949-994A-41F5-8804-27917051F3B6}" sibTransId="{0A4D4135-FC15-4280-A427-36A88883AB86}"/>
    <dgm:cxn modelId="{C76D5184-51D2-4FE1-93A7-BB464F942E60}" srcId="{11DFD659-985A-4F3D-8684-E09D7A2EECED}" destId="{6FD5C198-C5C8-4BC0-80E3-B5A2C87A6E47}" srcOrd="0" destOrd="0" parTransId="{DDAE9994-57BF-404C-AA5D-BF6AB78BC5E5}" sibTransId="{2F5790FD-B15C-4F1B-B3FC-075DE65C83B4}"/>
    <dgm:cxn modelId="{8D6A0F86-6DC2-4B0B-A73D-103B23F00E58}" type="presOf" srcId="{11DFD659-985A-4F3D-8684-E09D7A2EECED}" destId="{C5F7286B-3BC6-47AA-BD68-F14DDA294C63}" srcOrd="0" destOrd="0" presId="urn:microsoft.com/office/officeart/2005/8/layout/vList2"/>
    <dgm:cxn modelId="{50A552F6-C1EC-4192-AA66-00554EC3E081}" type="presOf" srcId="{26685E3C-5000-415C-86BB-3DFA472F763E}" destId="{313D089A-8911-4E4F-B5F7-7039C3EB25DC}" srcOrd="0" destOrd="0" presId="urn:microsoft.com/office/officeart/2005/8/layout/vList2"/>
    <dgm:cxn modelId="{27EFBAC0-0FFF-4B61-B260-5537D366E03B}" type="presOf" srcId="{6FD5C198-C5C8-4BC0-80E3-B5A2C87A6E47}" destId="{099A5562-CE0F-49BB-AAA2-33C7644099BE}" srcOrd="0" destOrd="0" presId="urn:microsoft.com/office/officeart/2005/8/layout/vList2"/>
    <dgm:cxn modelId="{2CDEA157-47A7-429D-B762-B92E12697E82}" type="presParOf" srcId="{C5F7286B-3BC6-47AA-BD68-F14DDA294C63}" destId="{099A5562-CE0F-49BB-AAA2-33C7644099BE}" srcOrd="0" destOrd="0" presId="urn:microsoft.com/office/officeart/2005/8/layout/vList2"/>
    <dgm:cxn modelId="{FA5E84EA-01A6-4C62-803D-1F3F4752C8AB}" type="presParOf" srcId="{C5F7286B-3BC6-47AA-BD68-F14DDA294C63}" destId="{313D089A-8911-4E4F-B5F7-7039C3EB25DC}" srcOrd="1" destOrd="0" presId="urn:microsoft.com/office/officeart/2005/8/layout/vList2"/>
  </dgm:cxnLst>
  <dgm:bg>
    <a:solidFill>
      <a:schemeClr val="bg1">
        <a:lumMod val="85000"/>
      </a:schemeClr>
    </a:solid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F9E1AE-5A65-4DBC-A711-25C9551AB54B}" type="doc">
      <dgm:prSet loTypeId="urn:microsoft.com/office/officeart/2005/8/layout/hList1" loCatId="list" qsTypeId="urn:microsoft.com/office/officeart/2005/8/quickstyle/simple1" qsCatId="simple" csTypeId="urn:microsoft.com/office/officeart/2005/8/colors/accent1_2" csCatId="accent1" phldr="1"/>
      <dgm:spPr/>
      <dgm:t>
        <a:bodyPr/>
        <a:lstStyle/>
        <a:p>
          <a:pPr latinLnBrk="1"/>
          <a:endParaRPr lang="ko-KR" altLang="en-US"/>
        </a:p>
      </dgm:t>
    </dgm:pt>
    <dgm:pt modelId="{F8CC9D7D-70F7-4567-B2D6-61F5631F05C3}">
      <dgm:prSet phldrT="[텍스트]"/>
      <dgm:spPr/>
      <dgm:t>
        <a:bodyPr/>
        <a:lstStyle/>
        <a:p>
          <a:pPr latinLnBrk="1"/>
          <a:r>
            <a:rPr lang="en-US" altLang="ko-KR" dirty="0" smtClean="0"/>
            <a:t>Server Computer</a:t>
          </a:r>
          <a:endParaRPr lang="ko-KR" altLang="en-US" dirty="0"/>
        </a:p>
      </dgm:t>
    </dgm:pt>
    <dgm:pt modelId="{BDBEE075-C4C5-49B5-B4C9-6B13FB9DA677}" type="parTrans" cxnId="{0E3AFFAB-14D4-436D-B233-054BBB621C44}">
      <dgm:prSet/>
      <dgm:spPr/>
      <dgm:t>
        <a:bodyPr/>
        <a:lstStyle/>
        <a:p>
          <a:pPr latinLnBrk="1"/>
          <a:endParaRPr lang="ko-KR" altLang="en-US"/>
        </a:p>
      </dgm:t>
    </dgm:pt>
    <dgm:pt modelId="{31F533B1-36FB-4BD1-BA38-E05115D43165}" type="sibTrans" cxnId="{0E3AFFAB-14D4-436D-B233-054BBB621C44}">
      <dgm:prSet/>
      <dgm:spPr/>
      <dgm:t>
        <a:bodyPr/>
        <a:lstStyle/>
        <a:p>
          <a:pPr latinLnBrk="1"/>
          <a:endParaRPr lang="ko-KR" altLang="en-US"/>
        </a:p>
      </dgm:t>
    </dgm:pt>
    <dgm:pt modelId="{E8178365-6A76-46A2-9D96-912B2E4F0948}">
      <dgm:prSet phldrT="[텍스트]" custT="1"/>
      <dgm:spPr/>
      <dgm:t>
        <a:bodyPr/>
        <a:lstStyle/>
        <a:p>
          <a:pPr latinLnBrk="1"/>
          <a:r>
            <a:rPr lang="en-US" altLang="ko-KR" sz="4000" dirty="0" smtClean="0"/>
            <a:t>OS: Window7 64bit</a:t>
          </a:r>
          <a:endParaRPr lang="ko-KR" altLang="en-US" sz="4000" dirty="0"/>
        </a:p>
      </dgm:t>
    </dgm:pt>
    <dgm:pt modelId="{BD3D6AAE-30CB-4285-A4FF-60B99A55BDD1}" type="parTrans" cxnId="{BF37FD95-6D90-4C11-980B-79F45B3A507E}">
      <dgm:prSet/>
      <dgm:spPr/>
      <dgm:t>
        <a:bodyPr/>
        <a:lstStyle/>
        <a:p>
          <a:pPr latinLnBrk="1"/>
          <a:endParaRPr lang="ko-KR" altLang="en-US"/>
        </a:p>
      </dgm:t>
    </dgm:pt>
    <dgm:pt modelId="{BA78601E-68D8-48FC-96AE-D67E3C31406B}" type="sibTrans" cxnId="{BF37FD95-6D90-4C11-980B-79F45B3A507E}">
      <dgm:prSet/>
      <dgm:spPr/>
      <dgm:t>
        <a:bodyPr/>
        <a:lstStyle/>
        <a:p>
          <a:pPr latinLnBrk="1"/>
          <a:endParaRPr lang="ko-KR" altLang="en-US"/>
        </a:p>
      </dgm:t>
    </dgm:pt>
    <dgm:pt modelId="{DB01757E-3E1E-47C7-A36F-ED36590FE0C7}">
      <dgm:prSet phldrT="[텍스트]"/>
      <dgm:spPr/>
      <dgm:t>
        <a:bodyPr/>
        <a:lstStyle/>
        <a:p>
          <a:pPr latinLnBrk="1"/>
          <a:r>
            <a:rPr lang="ko-KR" altLang="en-US" dirty="0" smtClean="0"/>
            <a:t> </a:t>
          </a:r>
          <a:r>
            <a:rPr lang="en-US" altLang="ko-KR" dirty="0" smtClean="0">
              <a:solidFill>
                <a:schemeClr val="bg1"/>
              </a:solidFill>
            </a:rPr>
            <a:t>Client Computer</a:t>
          </a:r>
          <a:endParaRPr lang="ko-KR" altLang="en-US" dirty="0"/>
        </a:p>
      </dgm:t>
    </dgm:pt>
    <dgm:pt modelId="{B7919AC3-2391-4A98-8FE0-FE0B636F40E2}" type="sibTrans" cxnId="{697DFBC9-39C6-4CB4-8798-13DB59569E05}">
      <dgm:prSet/>
      <dgm:spPr/>
      <dgm:t>
        <a:bodyPr/>
        <a:lstStyle/>
        <a:p>
          <a:pPr latinLnBrk="1"/>
          <a:endParaRPr lang="ko-KR" altLang="en-US"/>
        </a:p>
      </dgm:t>
    </dgm:pt>
    <dgm:pt modelId="{586E9CF8-DADF-4A35-B26A-04DF4BDA6CBF}" type="parTrans" cxnId="{697DFBC9-39C6-4CB4-8798-13DB59569E05}">
      <dgm:prSet/>
      <dgm:spPr/>
      <dgm:t>
        <a:bodyPr/>
        <a:lstStyle/>
        <a:p>
          <a:pPr latinLnBrk="1"/>
          <a:endParaRPr lang="ko-KR" altLang="en-US"/>
        </a:p>
      </dgm:t>
    </dgm:pt>
    <dgm:pt modelId="{9D62C3E9-9A40-4E21-8AEA-D85A3FD411F7}">
      <dgm:prSet custT="1"/>
      <dgm:spPr/>
      <dgm:t>
        <a:bodyPr/>
        <a:lstStyle/>
        <a:p>
          <a:pPr latinLnBrk="1"/>
          <a:r>
            <a:rPr lang="en-US" altLang="ko-KR" sz="4000" dirty="0" smtClean="0"/>
            <a:t>HDD: 500GB</a:t>
          </a:r>
          <a:endParaRPr lang="ko-KR" altLang="en-US" sz="4000" dirty="0"/>
        </a:p>
      </dgm:t>
    </dgm:pt>
    <dgm:pt modelId="{5670A1C0-C1EC-4D34-A047-5D4AEBEDEC5A}" type="sibTrans" cxnId="{2B84A3A5-159A-429A-9AB5-E66C4454D153}">
      <dgm:prSet/>
      <dgm:spPr/>
      <dgm:t>
        <a:bodyPr/>
        <a:lstStyle/>
        <a:p>
          <a:pPr latinLnBrk="1"/>
          <a:endParaRPr lang="ko-KR" altLang="en-US"/>
        </a:p>
      </dgm:t>
    </dgm:pt>
    <dgm:pt modelId="{1F5831E7-F4C4-4F83-ABFE-9054840B4B81}" type="parTrans" cxnId="{2B84A3A5-159A-429A-9AB5-E66C4454D153}">
      <dgm:prSet/>
      <dgm:spPr/>
      <dgm:t>
        <a:bodyPr/>
        <a:lstStyle/>
        <a:p>
          <a:pPr latinLnBrk="1"/>
          <a:endParaRPr lang="ko-KR" altLang="en-US"/>
        </a:p>
      </dgm:t>
    </dgm:pt>
    <dgm:pt modelId="{B3E351D3-0782-44F7-8CB2-D1DCC3D80B5F}">
      <dgm:prSet custT="1"/>
      <dgm:spPr/>
      <dgm:t>
        <a:bodyPr/>
        <a:lstStyle/>
        <a:p>
          <a:pPr latinLnBrk="1"/>
          <a:r>
            <a:rPr lang="en-US" altLang="ko-KR" sz="4000" dirty="0" smtClean="0"/>
            <a:t>OS: Window7 64bit</a:t>
          </a:r>
          <a:endParaRPr lang="ko-KR" altLang="en-US" sz="4000" dirty="0"/>
        </a:p>
      </dgm:t>
    </dgm:pt>
    <dgm:pt modelId="{55FFC572-7BB0-42CD-A576-A359E1906C0A}" type="parTrans" cxnId="{502569B1-4E11-4DBD-9168-1ED03931A358}">
      <dgm:prSet/>
      <dgm:spPr/>
      <dgm:t>
        <a:bodyPr/>
        <a:lstStyle/>
        <a:p>
          <a:pPr latinLnBrk="1"/>
          <a:endParaRPr lang="ko-KR" altLang="en-US"/>
        </a:p>
      </dgm:t>
    </dgm:pt>
    <dgm:pt modelId="{5FECC852-6E6B-419D-957F-E23627AE4286}" type="sibTrans" cxnId="{502569B1-4E11-4DBD-9168-1ED03931A358}">
      <dgm:prSet/>
      <dgm:spPr/>
      <dgm:t>
        <a:bodyPr/>
        <a:lstStyle/>
        <a:p>
          <a:pPr latinLnBrk="1"/>
          <a:endParaRPr lang="ko-KR" altLang="en-US"/>
        </a:p>
      </dgm:t>
    </dgm:pt>
    <dgm:pt modelId="{F462704C-B82E-47A2-B8E4-7127B934770B}">
      <dgm:prSet custT="1"/>
      <dgm:spPr/>
      <dgm:t>
        <a:bodyPr/>
        <a:lstStyle/>
        <a:p>
          <a:pPr latinLnBrk="1"/>
          <a:r>
            <a:rPr lang="en-US" altLang="ko-KR" sz="4000" dirty="0" smtClean="0"/>
            <a:t>CPU: </a:t>
          </a:r>
          <a:r>
            <a:rPr lang="en-US" altLang="ko-KR" sz="4000" dirty="0" err="1" smtClean="0"/>
            <a:t>Intel®Core</a:t>
          </a:r>
          <a:r>
            <a:rPr lang="en-US" altLang="ko-KR" sz="4000" dirty="0" smtClean="0"/>
            <a:t>™ i3-6100 @ 3.70GHz</a:t>
          </a:r>
          <a:endParaRPr lang="ko-KR" altLang="en-US" sz="4000" dirty="0"/>
        </a:p>
      </dgm:t>
    </dgm:pt>
    <dgm:pt modelId="{8926A0B0-3F89-46AE-928F-9117655B14B6}" type="parTrans" cxnId="{FD174634-487A-4BCB-A223-49FB12DA42CE}">
      <dgm:prSet/>
      <dgm:spPr/>
      <dgm:t>
        <a:bodyPr/>
        <a:lstStyle/>
        <a:p>
          <a:pPr latinLnBrk="1"/>
          <a:endParaRPr lang="ko-KR" altLang="en-US"/>
        </a:p>
      </dgm:t>
    </dgm:pt>
    <dgm:pt modelId="{722C09D9-7FEE-4835-9CA2-F0C6B1282529}" type="sibTrans" cxnId="{FD174634-487A-4BCB-A223-49FB12DA42CE}">
      <dgm:prSet/>
      <dgm:spPr/>
      <dgm:t>
        <a:bodyPr/>
        <a:lstStyle/>
        <a:p>
          <a:pPr latinLnBrk="1"/>
          <a:endParaRPr lang="ko-KR" altLang="en-US"/>
        </a:p>
      </dgm:t>
    </dgm:pt>
    <dgm:pt modelId="{4F18694D-E048-41AD-A3C5-3C990E1CF48E}">
      <dgm:prSet phldrT="[텍스트]" custT="1"/>
      <dgm:spPr/>
      <dgm:t>
        <a:bodyPr/>
        <a:lstStyle/>
        <a:p>
          <a:pPr latinLnBrk="1"/>
          <a:r>
            <a:rPr lang="en-US" altLang="ko-KR" sz="4000" dirty="0" smtClean="0"/>
            <a:t>CPU: </a:t>
          </a:r>
          <a:r>
            <a:rPr lang="en-US" altLang="ko-KR" sz="4000" dirty="0" err="1" smtClean="0"/>
            <a:t>Intel®Core</a:t>
          </a:r>
          <a:r>
            <a:rPr lang="en-US" altLang="ko-KR" sz="4000" dirty="0" smtClean="0"/>
            <a:t>™ i3-6100 @ 3.70GHz</a:t>
          </a:r>
          <a:endParaRPr lang="ko-KR" altLang="en-US" sz="4000" dirty="0"/>
        </a:p>
      </dgm:t>
    </dgm:pt>
    <dgm:pt modelId="{9606F519-D32E-4C9C-A658-F9921FB8AD4C}" type="parTrans" cxnId="{B484ABFF-73BE-4F68-8E48-AB9C9EF430DE}">
      <dgm:prSet/>
      <dgm:spPr/>
      <dgm:t>
        <a:bodyPr/>
        <a:lstStyle/>
        <a:p>
          <a:pPr latinLnBrk="1"/>
          <a:endParaRPr lang="ko-KR" altLang="en-US"/>
        </a:p>
      </dgm:t>
    </dgm:pt>
    <dgm:pt modelId="{590C3FCE-E53B-40DB-AE27-A6278216FA5C}" type="sibTrans" cxnId="{B484ABFF-73BE-4F68-8E48-AB9C9EF430DE}">
      <dgm:prSet/>
      <dgm:spPr/>
      <dgm:t>
        <a:bodyPr/>
        <a:lstStyle/>
        <a:p>
          <a:pPr latinLnBrk="1"/>
          <a:endParaRPr lang="ko-KR" altLang="en-US"/>
        </a:p>
      </dgm:t>
    </dgm:pt>
    <dgm:pt modelId="{F457D959-72B2-4DF8-B459-EEE0B2EA5086}">
      <dgm:prSet phldrT="[텍스트]" custT="1"/>
      <dgm:spPr/>
      <dgm:t>
        <a:bodyPr/>
        <a:lstStyle/>
        <a:p>
          <a:pPr latinLnBrk="1"/>
          <a:r>
            <a:rPr lang="en-US" altLang="ko-KR" sz="4000" dirty="0" smtClean="0"/>
            <a:t>RAM: 8.00GB</a:t>
          </a:r>
          <a:endParaRPr lang="ko-KR" altLang="en-US" sz="4000" dirty="0"/>
        </a:p>
      </dgm:t>
    </dgm:pt>
    <dgm:pt modelId="{A847C721-4D1C-459F-8889-F20EA44F3CD7}" type="parTrans" cxnId="{2E6572A0-4600-4EA5-A051-2F5B175F668E}">
      <dgm:prSet/>
      <dgm:spPr/>
      <dgm:t>
        <a:bodyPr/>
        <a:lstStyle/>
        <a:p>
          <a:pPr latinLnBrk="1"/>
          <a:endParaRPr lang="ko-KR" altLang="en-US"/>
        </a:p>
      </dgm:t>
    </dgm:pt>
    <dgm:pt modelId="{22911170-BA87-44D4-8841-349D55E6E66F}" type="sibTrans" cxnId="{2E6572A0-4600-4EA5-A051-2F5B175F668E}">
      <dgm:prSet/>
      <dgm:spPr/>
      <dgm:t>
        <a:bodyPr/>
        <a:lstStyle/>
        <a:p>
          <a:pPr latinLnBrk="1"/>
          <a:endParaRPr lang="ko-KR" altLang="en-US"/>
        </a:p>
      </dgm:t>
    </dgm:pt>
    <dgm:pt modelId="{324873D1-AA4F-4D29-A85F-C80F4FDDB41E}">
      <dgm:prSet custT="1"/>
      <dgm:spPr/>
      <dgm:t>
        <a:bodyPr/>
        <a:lstStyle/>
        <a:p>
          <a:pPr latinLnBrk="1"/>
          <a:r>
            <a:rPr lang="en-US" altLang="ko-KR" sz="4000" dirty="0" smtClean="0"/>
            <a:t>RAM: 8.00GB</a:t>
          </a:r>
          <a:endParaRPr lang="ko-KR" altLang="en-US" sz="4000" dirty="0"/>
        </a:p>
      </dgm:t>
    </dgm:pt>
    <dgm:pt modelId="{97426D80-DB88-4E4A-9361-A6FBBCED7CAE}" type="parTrans" cxnId="{45190B01-05DD-4061-BBB0-371037EA365A}">
      <dgm:prSet/>
      <dgm:spPr/>
      <dgm:t>
        <a:bodyPr/>
        <a:lstStyle/>
        <a:p>
          <a:pPr latinLnBrk="1"/>
          <a:endParaRPr lang="ko-KR" altLang="en-US"/>
        </a:p>
      </dgm:t>
    </dgm:pt>
    <dgm:pt modelId="{711E1432-0BBE-4813-ADC9-6988E32B9AEF}" type="sibTrans" cxnId="{45190B01-05DD-4061-BBB0-371037EA365A}">
      <dgm:prSet/>
      <dgm:spPr/>
      <dgm:t>
        <a:bodyPr/>
        <a:lstStyle/>
        <a:p>
          <a:pPr latinLnBrk="1"/>
          <a:endParaRPr lang="ko-KR" altLang="en-US"/>
        </a:p>
      </dgm:t>
    </dgm:pt>
    <dgm:pt modelId="{91C62134-E2E0-4CED-AE6D-175B102E4487}">
      <dgm:prSet phldrT="[텍스트]" custT="1"/>
      <dgm:spPr/>
      <dgm:t>
        <a:bodyPr/>
        <a:lstStyle/>
        <a:p>
          <a:pPr latinLnBrk="1"/>
          <a:r>
            <a:rPr lang="en-US" altLang="ko-KR" sz="4000" dirty="0" smtClean="0"/>
            <a:t>HDD: 500GB</a:t>
          </a:r>
          <a:endParaRPr lang="ko-KR" altLang="en-US" sz="4000" dirty="0"/>
        </a:p>
      </dgm:t>
    </dgm:pt>
    <dgm:pt modelId="{29C98EE4-8D22-486C-BC53-5655D6313ED1}" type="parTrans" cxnId="{3FE1884E-760A-4E54-AE42-FEC8EE978DA1}">
      <dgm:prSet/>
      <dgm:spPr/>
      <dgm:t>
        <a:bodyPr/>
        <a:lstStyle/>
        <a:p>
          <a:pPr latinLnBrk="1"/>
          <a:endParaRPr lang="ko-KR" altLang="en-US"/>
        </a:p>
      </dgm:t>
    </dgm:pt>
    <dgm:pt modelId="{AD9C3FB6-E2EA-4A7F-A3E8-1CBFFDB08FE0}" type="sibTrans" cxnId="{3FE1884E-760A-4E54-AE42-FEC8EE978DA1}">
      <dgm:prSet/>
      <dgm:spPr/>
      <dgm:t>
        <a:bodyPr/>
        <a:lstStyle/>
        <a:p>
          <a:pPr latinLnBrk="1"/>
          <a:endParaRPr lang="ko-KR" altLang="en-US"/>
        </a:p>
      </dgm:t>
    </dgm:pt>
    <dgm:pt modelId="{C348D4B6-89F1-4170-A2D1-5A15BF2AE033}" type="pres">
      <dgm:prSet presAssocID="{62F9E1AE-5A65-4DBC-A711-25C9551AB54B}" presName="Name0" presStyleCnt="0">
        <dgm:presLayoutVars>
          <dgm:dir/>
          <dgm:animLvl val="lvl"/>
          <dgm:resizeHandles val="exact"/>
        </dgm:presLayoutVars>
      </dgm:prSet>
      <dgm:spPr/>
      <dgm:t>
        <a:bodyPr/>
        <a:lstStyle/>
        <a:p>
          <a:pPr latinLnBrk="1"/>
          <a:endParaRPr lang="ko-KR" altLang="en-US"/>
        </a:p>
      </dgm:t>
    </dgm:pt>
    <dgm:pt modelId="{9275BB99-6671-4AD0-B68C-7452D0496C11}" type="pres">
      <dgm:prSet presAssocID="{F8CC9D7D-70F7-4567-B2D6-61F5631F05C3}" presName="composite" presStyleCnt="0"/>
      <dgm:spPr/>
    </dgm:pt>
    <dgm:pt modelId="{D427744A-25B1-4C46-84E3-B7171D49891E}" type="pres">
      <dgm:prSet presAssocID="{F8CC9D7D-70F7-4567-B2D6-61F5631F05C3}" presName="parTx" presStyleLbl="alignNode1" presStyleIdx="0" presStyleCnt="2">
        <dgm:presLayoutVars>
          <dgm:chMax val="0"/>
          <dgm:chPref val="0"/>
          <dgm:bulletEnabled val="1"/>
        </dgm:presLayoutVars>
      </dgm:prSet>
      <dgm:spPr/>
      <dgm:t>
        <a:bodyPr/>
        <a:lstStyle/>
        <a:p>
          <a:pPr latinLnBrk="1"/>
          <a:endParaRPr lang="ko-KR" altLang="en-US"/>
        </a:p>
      </dgm:t>
    </dgm:pt>
    <dgm:pt modelId="{2209FA72-3565-4F9A-9129-E966B9650B17}" type="pres">
      <dgm:prSet presAssocID="{F8CC9D7D-70F7-4567-B2D6-61F5631F05C3}" presName="desTx" presStyleLbl="alignAccFollowNode1" presStyleIdx="0" presStyleCnt="2" custLinFactNeighborX="-25941" custLinFactNeighborY="-504">
        <dgm:presLayoutVars>
          <dgm:bulletEnabled val="1"/>
        </dgm:presLayoutVars>
      </dgm:prSet>
      <dgm:spPr/>
      <dgm:t>
        <a:bodyPr/>
        <a:lstStyle/>
        <a:p>
          <a:pPr latinLnBrk="1"/>
          <a:endParaRPr lang="ko-KR" altLang="en-US"/>
        </a:p>
      </dgm:t>
    </dgm:pt>
    <dgm:pt modelId="{4E5570D4-36CD-401A-9033-4C205FC3BCC7}" type="pres">
      <dgm:prSet presAssocID="{31F533B1-36FB-4BD1-BA38-E05115D43165}" presName="space" presStyleCnt="0"/>
      <dgm:spPr/>
    </dgm:pt>
    <dgm:pt modelId="{C347B5ED-26FB-4BE7-9348-957D4EFBB310}" type="pres">
      <dgm:prSet presAssocID="{DB01757E-3E1E-47C7-A36F-ED36590FE0C7}" presName="composite" presStyleCnt="0"/>
      <dgm:spPr/>
    </dgm:pt>
    <dgm:pt modelId="{10369F5D-1A09-4BF8-80BC-21361C066595}" type="pres">
      <dgm:prSet presAssocID="{DB01757E-3E1E-47C7-A36F-ED36590FE0C7}" presName="parTx" presStyleLbl="alignNode1" presStyleIdx="1" presStyleCnt="2">
        <dgm:presLayoutVars>
          <dgm:chMax val="0"/>
          <dgm:chPref val="0"/>
          <dgm:bulletEnabled val="1"/>
        </dgm:presLayoutVars>
      </dgm:prSet>
      <dgm:spPr/>
      <dgm:t>
        <a:bodyPr/>
        <a:lstStyle/>
        <a:p>
          <a:pPr latinLnBrk="1"/>
          <a:endParaRPr lang="ko-KR" altLang="en-US"/>
        </a:p>
      </dgm:t>
    </dgm:pt>
    <dgm:pt modelId="{3354A817-2944-440B-A6F0-B74CBAF5A1B4}" type="pres">
      <dgm:prSet presAssocID="{DB01757E-3E1E-47C7-A36F-ED36590FE0C7}" presName="desTx" presStyleLbl="alignAccFollowNode1" presStyleIdx="1" presStyleCnt="2">
        <dgm:presLayoutVars>
          <dgm:bulletEnabled val="1"/>
        </dgm:presLayoutVars>
      </dgm:prSet>
      <dgm:spPr/>
      <dgm:t>
        <a:bodyPr/>
        <a:lstStyle/>
        <a:p>
          <a:pPr latinLnBrk="1"/>
          <a:endParaRPr lang="ko-KR" altLang="en-US"/>
        </a:p>
      </dgm:t>
    </dgm:pt>
  </dgm:ptLst>
  <dgm:cxnLst>
    <dgm:cxn modelId="{2E6572A0-4600-4EA5-A051-2F5B175F668E}" srcId="{F8CC9D7D-70F7-4567-B2D6-61F5631F05C3}" destId="{F457D959-72B2-4DF8-B459-EEE0B2EA5086}" srcOrd="2" destOrd="0" parTransId="{A847C721-4D1C-459F-8889-F20EA44F3CD7}" sibTransId="{22911170-BA87-44D4-8841-349D55E6E66F}"/>
    <dgm:cxn modelId="{BF37FD95-6D90-4C11-980B-79F45B3A507E}" srcId="{F8CC9D7D-70F7-4567-B2D6-61F5631F05C3}" destId="{E8178365-6A76-46A2-9D96-912B2E4F0948}" srcOrd="0" destOrd="0" parTransId="{BD3D6AAE-30CB-4285-A4FF-60B99A55BDD1}" sibTransId="{BA78601E-68D8-48FC-96AE-D67E3C31406B}"/>
    <dgm:cxn modelId="{39A32182-91A6-43C3-8085-8B76A6B2B429}" type="presOf" srcId="{DB01757E-3E1E-47C7-A36F-ED36590FE0C7}" destId="{10369F5D-1A09-4BF8-80BC-21361C066595}" srcOrd="0" destOrd="0" presId="urn:microsoft.com/office/officeart/2005/8/layout/hList1"/>
    <dgm:cxn modelId="{CE8A28DA-BA02-4B90-99D5-FB6BDF685E22}" type="presOf" srcId="{324873D1-AA4F-4D29-A85F-C80F4FDDB41E}" destId="{3354A817-2944-440B-A6F0-B74CBAF5A1B4}" srcOrd="0" destOrd="2" presId="urn:microsoft.com/office/officeart/2005/8/layout/hList1"/>
    <dgm:cxn modelId="{69B6481C-5317-4A49-886B-0603673DC8D3}" type="presOf" srcId="{91C62134-E2E0-4CED-AE6D-175B102E4487}" destId="{2209FA72-3565-4F9A-9129-E966B9650B17}" srcOrd="0" destOrd="3" presId="urn:microsoft.com/office/officeart/2005/8/layout/hList1"/>
    <dgm:cxn modelId="{B484ABFF-73BE-4F68-8E48-AB9C9EF430DE}" srcId="{F8CC9D7D-70F7-4567-B2D6-61F5631F05C3}" destId="{4F18694D-E048-41AD-A3C5-3C990E1CF48E}" srcOrd="1" destOrd="0" parTransId="{9606F519-D32E-4C9C-A658-F9921FB8AD4C}" sibTransId="{590C3FCE-E53B-40DB-AE27-A6278216FA5C}"/>
    <dgm:cxn modelId="{418F7CEC-E278-43CB-9850-0C7A86DD4FE1}" type="presOf" srcId="{F8CC9D7D-70F7-4567-B2D6-61F5631F05C3}" destId="{D427744A-25B1-4C46-84E3-B7171D49891E}" srcOrd="0" destOrd="0" presId="urn:microsoft.com/office/officeart/2005/8/layout/hList1"/>
    <dgm:cxn modelId="{FD174634-487A-4BCB-A223-49FB12DA42CE}" srcId="{DB01757E-3E1E-47C7-A36F-ED36590FE0C7}" destId="{F462704C-B82E-47A2-B8E4-7127B934770B}" srcOrd="1" destOrd="0" parTransId="{8926A0B0-3F89-46AE-928F-9117655B14B6}" sibTransId="{722C09D9-7FEE-4835-9CA2-F0C6B1282529}"/>
    <dgm:cxn modelId="{BE1A69CE-06CC-4521-9E8B-755BF30234F6}" type="presOf" srcId="{4F18694D-E048-41AD-A3C5-3C990E1CF48E}" destId="{2209FA72-3565-4F9A-9129-E966B9650B17}" srcOrd="0" destOrd="1" presId="urn:microsoft.com/office/officeart/2005/8/layout/hList1"/>
    <dgm:cxn modelId="{0E3AFFAB-14D4-436D-B233-054BBB621C44}" srcId="{62F9E1AE-5A65-4DBC-A711-25C9551AB54B}" destId="{F8CC9D7D-70F7-4567-B2D6-61F5631F05C3}" srcOrd="0" destOrd="0" parTransId="{BDBEE075-C4C5-49B5-B4C9-6B13FB9DA677}" sibTransId="{31F533B1-36FB-4BD1-BA38-E05115D43165}"/>
    <dgm:cxn modelId="{46B21A68-5B6C-4FC5-B5BF-CB9625255D91}" type="presOf" srcId="{F462704C-B82E-47A2-B8E4-7127B934770B}" destId="{3354A817-2944-440B-A6F0-B74CBAF5A1B4}" srcOrd="0" destOrd="1" presId="urn:microsoft.com/office/officeart/2005/8/layout/hList1"/>
    <dgm:cxn modelId="{502569B1-4E11-4DBD-9168-1ED03931A358}" srcId="{DB01757E-3E1E-47C7-A36F-ED36590FE0C7}" destId="{B3E351D3-0782-44F7-8CB2-D1DCC3D80B5F}" srcOrd="0" destOrd="0" parTransId="{55FFC572-7BB0-42CD-A576-A359E1906C0A}" sibTransId="{5FECC852-6E6B-419D-957F-E23627AE4286}"/>
    <dgm:cxn modelId="{3FE1884E-760A-4E54-AE42-FEC8EE978DA1}" srcId="{F8CC9D7D-70F7-4567-B2D6-61F5631F05C3}" destId="{91C62134-E2E0-4CED-AE6D-175B102E4487}" srcOrd="3" destOrd="0" parTransId="{29C98EE4-8D22-486C-BC53-5655D6313ED1}" sibTransId="{AD9C3FB6-E2EA-4A7F-A3E8-1CBFFDB08FE0}"/>
    <dgm:cxn modelId="{91002404-8451-4CDD-95B3-97ED564D94BB}" type="presOf" srcId="{9D62C3E9-9A40-4E21-8AEA-D85A3FD411F7}" destId="{3354A817-2944-440B-A6F0-B74CBAF5A1B4}" srcOrd="0" destOrd="3" presId="urn:microsoft.com/office/officeart/2005/8/layout/hList1"/>
    <dgm:cxn modelId="{2B84A3A5-159A-429A-9AB5-E66C4454D153}" srcId="{DB01757E-3E1E-47C7-A36F-ED36590FE0C7}" destId="{9D62C3E9-9A40-4E21-8AEA-D85A3FD411F7}" srcOrd="3" destOrd="0" parTransId="{1F5831E7-F4C4-4F83-ABFE-9054840B4B81}" sibTransId="{5670A1C0-C1EC-4D34-A047-5D4AEBEDEC5A}"/>
    <dgm:cxn modelId="{C33C4935-0CF7-4250-910A-D34A0F735C4D}" type="presOf" srcId="{E8178365-6A76-46A2-9D96-912B2E4F0948}" destId="{2209FA72-3565-4F9A-9129-E966B9650B17}" srcOrd="0" destOrd="0" presId="urn:microsoft.com/office/officeart/2005/8/layout/hList1"/>
    <dgm:cxn modelId="{45190B01-05DD-4061-BBB0-371037EA365A}" srcId="{DB01757E-3E1E-47C7-A36F-ED36590FE0C7}" destId="{324873D1-AA4F-4D29-A85F-C80F4FDDB41E}" srcOrd="2" destOrd="0" parTransId="{97426D80-DB88-4E4A-9361-A6FBBCED7CAE}" sibTransId="{711E1432-0BBE-4813-ADC9-6988E32B9AEF}"/>
    <dgm:cxn modelId="{C701CAD8-6801-4565-A7F0-F49D01388A20}" type="presOf" srcId="{62F9E1AE-5A65-4DBC-A711-25C9551AB54B}" destId="{C348D4B6-89F1-4170-A2D1-5A15BF2AE033}" srcOrd="0" destOrd="0" presId="urn:microsoft.com/office/officeart/2005/8/layout/hList1"/>
    <dgm:cxn modelId="{C49AFABE-9019-403C-9E96-DAC4EDDB28AF}" type="presOf" srcId="{B3E351D3-0782-44F7-8CB2-D1DCC3D80B5F}" destId="{3354A817-2944-440B-A6F0-B74CBAF5A1B4}" srcOrd="0" destOrd="0" presId="urn:microsoft.com/office/officeart/2005/8/layout/hList1"/>
    <dgm:cxn modelId="{F031B65C-5957-4B63-B6CC-542D4A64E0FF}" type="presOf" srcId="{F457D959-72B2-4DF8-B459-EEE0B2EA5086}" destId="{2209FA72-3565-4F9A-9129-E966B9650B17}" srcOrd="0" destOrd="2" presId="urn:microsoft.com/office/officeart/2005/8/layout/hList1"/>
    <dgm:cxn modelId="{697DFBC9-39C6-4CB4-8798-13DB59569E05}" srcId="{62F9E1AE-5A65-4DBC-A711-25C9551AB54B}" destId="{DB01757E-3E1E-47C7-A36F-ED36590FE0C7}" srcOrd="1" destOrd="0" parTransId="{586E9CF8-DADF-4A35-B26A-04DF4BDA6CBF}" sibTransId="{B7919AC3-2391-4A98-8FE0-FE0B636F40E2}"/>
    <dgm:cxn modelId="{42C085E6-6135-4A75-9349-A6840BCB5D35}" type="presParOf" srcId="{C348D4B6-89F1-4170-A2D1-5A15BF2AE033}" destId="{9275BB99-6671-4AD0-B68C-7452D0496C11}" srcOrd="0" destOrd="0" presId="urn:microsoft.com/office/officeart/2005/8/layout/hList1"/>
    <dgm:cxn modelId="{AE4980F1-4A63-4A95-AB43-B9564A2783A9}" type="presParOf" srcId="{9275BB99-6671-4AD0-B68C-7452D0496C11}" destId="{D427744A-25B1-4C46-84E3-B7171D49891E}" srcOrd="0" destOrd="0" presId="urn:microsoft.com/office/officeart/2005/8/layout/hList1"/>
    <dgm:cxn modelId="{EAC5FF64-58B5-460A-93B3-F032C2C413B8}" type="presParOf" srcId="{9275BB99-6671-4AD0-B68C-7452D0496C11}" destId="{2209FA72-3565-4F9A-9129-E966B9650B17}" srcOrd="1" destOrd="0" presId="urn:microsoft.com/office/officeart/2005/8/layout/hList1"/>
    <dgm:cxn modelId="{771C1453-9F28-4137-8308-9D4265C2F520}" type="presParOf" srcId="{C348D4B6-89F1-4170-A2D1-5A15BF2AE033}" destId="{4E5570D4-36CD-401A-9033-4C205FC3BCC7}" srcOrd="1" destOrd="0" presId="urn:microsoft.com/office/officeart/2005/8/layout/hList1"/>
    <dgm:cxn modelId="{64584B64-7EED-4C3A-8846-1264E2979F4E}" type="presParOf" srcId="{C348D4B6-89F1-4170-A2D1-5A15BF2AE033}" destId="{C347B5ED-26FB-4BE7-9348-957D4EFBB310}" srcOrd="2" destOrd="0" presId="urn:microsoft.com/office/officeart/2005/8/layout/hList1"/>
    <dgm:cxn modelId="{E487757C-FA91-4AE0-AAC6-3C6B8BC3AC83}" type="presParOf" srcId="{C347B5ED-26FB-4BE7-9348-957D4EFBB310}" destId="{10369F5D-1A09-4BF8-80BC-21361C066595}" srcOrd="0" destOrd="0" presId="urn:microsoft.com/office/officeart/2005/8/layout/hList1"/>
    <dgm:cxn modelId="{75433A84-9233-4F35-81E2-A22144B5B1BB}" type="presParOf" srcId="{C347B5ED-26FB-4BE7-9348-957D4EFBB310}" destId="{3354A817-2944-440B-A6F0-B74CBAF5A1B4}" srcOrd="1" destOrd="0" presId="urn:microsoft.com/office/officeart/2005/8/layout/hList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99A5562-CE0F-49BB-AAA2-33C7644099BE}">
      <dsp:nvSpPr>
        <dsp:cNvPr id="0" name=""/>
        <dsp:cNvSpPr/>
      </dsp:nvSpPr>
      <dsp:spPr>
        <a:xfrm>
          <a:off x="0" y="1757"/>
          <a:ext cx="15012490" cy="7428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latinLnBrk="1">
            <a:lnSpc>
              <a:spcPct val="90000"/>
            </a:lnSpc>
            <a:spcBef>
              <a:spcPct val="0"/>
            </a:spcBef>
            <a:spcAft>
              <a:spcPct val="35000"/>
            </a:spcAft>
          </a:pPr>
          <a:r>
            <a:rPr lang="en-US" altLang="ko-KR" sz="3200" kern="1200" dirty="0" smtClean="0"/>
            <a:t>Software</a:t>
          </a:r>
          <a:endParaRPr lang="ko-KR" altLang="en-US" sz="3200" kern="1200" dirty="0"/>
        </a:p>
      </dsp:txBody>
      <dsp:txXfrm>
        <a:off x="0" y="1757"/>
        <a:ext cx="15012490" cy="742844"/>
      </dsp:txXfrm>
    </dsp:sp>
    <dsp:sp modelId="{313D089A-8911-4E4F-B5F7-7039C3EB25DC}">
      <dsp:nvSpPr>
        <dsp:cNvPr id="0" name=""/>
        <dsp:cNvSpPr/>
      </dsp:nvSpPr>
      <dsp:spPr>
        <a:xfrm>
          <a:off x="0" y="744601"/>
          <a:ext cx="15012490" cy="866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647" tIns="30480" rIns="170688" bIns="30480" numCol="1" spcCol="1270" anchor="t" anchorCtr="0">
          <a:noAutofit/>
        </a:bodyPr>
        <a:lstStyle/>
        <a:p>
          <a:pPr marL="228600" lvl="1" indent="-228600" algn="l" defTabSz="1066800" latinLnBrk="1">
            <a:lnSpc>
              <a:spcPct val="100000"/>
            </a:lnSpc>
            <a:spcBef>
              <a:spcPct val="0"/>
            </a:spcBef>
            <a:spcAft>
              <a:spcPct val="20000"/>
            </a:spcAft>
            <a:buChar char="••"/>
          </a:pPr>
          <a:r>
            <a:rPr lang="en-US" altLang="ko-KR" sz="2400" kern="1200" dirty="0" smtClean="0"/>
            <a:t>Eclipse Oxygen, Photoshop, </a:t>
          </a:r>
          <a:r>
            <a:rPr lang="en-US" sz="2400" b="0" i="0" kern="1200" dirty="0" smtClean="0"/>
            <a:t>Illustrator, </a:t>
          </a:r>
          <a:r>
            <a:rPr lang="en-US" altLang="ko-KR" sz="2400" kern="1200" dirty="0" smtClean="0"/>
            <a:t>PowerPoint, HTML5, CSS3, Jquery, Mysql5.7, </a:t>
          </a:r>
          <a:br>
            <a:rPr lang="en-US" altLang="ko-KR" sz="2400" kern="1200" dirty="0" smtClean="0"/>
          </a:br>
          <a:r>
            <a:rPr lang="en-US" altLang="ko-KR" sz="2400" kern="1200" dirty="0" smtClean="0"/>
            <a:t>Tomcat 8.5, Spring framework 3.9.2, Maven tool</a:t>
          </a:r>
          <a:endParaRPr lang="ko-KR" altLang="en-US" sz="2400" kern="1200" dirty="0"/>
        </a:p>
      </dsp:txBody>
      <dsp:txXfrm>
        <a:off x="0" y="744601"/>
        <a:ext cx="15012490" cy="86601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427744A-25B1-4C46-84E3-B7171D49891E}">
      <dsp:nvSpPr>
        <dsp:cNvPr id="0" name=""/>
        <dsp:cNvSpPr/>
      </dsp:nvSpPr>
      <dsp:spPr>
        <a:xfrm>
          <a:off x="73" y="1300"/>
          <a:ext cx="7015752" cy="1497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9824" tIns="211328" rIns="369824" bIns="211328" numCol="1" spcCol="1270" anchor="ctr" anchorCtr="0">
          <a:noAutofit/>
        </a:bodyPr>
        <a:lstStyle/>
        <a:p>
          <a:pPr lvl="0" algn="ctr" defTabSz="2311400" latinLnBrk="1">
            <a:lnSpc>
              <a:spcPct val="90000"/>
            </a:lnSpc>
            <a:spcBef>
              <a:spcPct val="0"/>
            </a:spcBef>
            <a:spcAft>
              <a:spcPct val="35000"/>
            </a:spcAft>
          </a:pPr>
          <a:r>
            <a:rPr lang="en-US" altLang="ko-KR" sz="5200" kern="1200" dirty="0" smtClean="0"/>
            <a:t>Server Computer</a:t>
          </a:r>
          <a:endParaRPr lang="ko-KR" altLang="en-US" sz="5200" kern="1200" dirty="0"/>
        </a:p>
      </dsp:txBody>
      <dsp:txXfrm>
        <a:off x="73" y="1300"/>
        <a:ext cx="7015752" cy="1497600"/>
      </dsp:txXfrm>
    </dsp:sp>
    <dsp:sp modelId="{2209FA72-3565-4F9A-9129-E966B9650B17}">
      <dsp:nvSpPr>
        <dsp:cNvPr id="0" name=""/>
        <dsp:cNvSpPr/>
      </dsp:nvSpPr>
      <dsp:spPr>
        <a:xfrm>
          <a:off x="0" y="1481634"/>
          <a:ext cx="7015752" cy="34257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latinLnBrk="1">
            <a:lnSpc>
              <a:spcPct val="90000"/>
            </a:lnSpc>
            <a:spcBef>
              <a:spcPct val="0"/>
            </a:spcBef>
            <a:spcAft>
              <a:spcPct val="15000"/>
            </a:spcAft>
            <a:buChar char="••"/>
          </a:pPr>
          <a:r>
            <a:rPr lang="en-US" altLang="ko-KR" sz="4000" kern="1200" dirty="0" smtClean="0"/>
            <a:t>OS: Window7 64bit</a:t>
          </a:r>
          <a:endParaRPr lang="ko-KR" altLang="en-US" sz="4000" kern="1200" dirty="0"/>
        </a:p>
        <a:p>
          <a:pPr marL="285750" lvl="1" indent="-285750" algn="l" defTabSz="1778000" latinLnBrk="1">
            <a:lnSpc>
              <a:spcPct val="90000"/>
            </a:lnSpc>
            <a:spcBef>
              <a:spcPct val="0"/>
            </a:spcBef>
            <a:spcAft>
              <a:spcPct val="15000"/>
            </a:spcAft>
            <a:buChar char="••"/>
          </a:pPr>
          <a:r>
            <a:rPr lang="en-US" altLang="ko-KR" sz="4000" kern="1200" dirty="0" smtClean="0"/>
            <a:t>CPU: </a:t>
          </a:r>
          <a:r>
            <a:rPr lang="en-US" altLang="ko-KR" sz="4000" kern="1200" dirty="0" err="1" smtClean="0"/>
            <a:t>Intel®Core</a:t>
          </a:r>
          <a:r>
            <a:rPr lang="en-US" altLang="ko-KR" sz="4000" kern="1200" dirty="0" smtClean="0"/>
            <a:t>™ i3-6100 @ 3.70GHz</a:t>
          </a:r>
          <a:endParaRPr lang="ko-KR" altLang="en-US" sz="4000" kern="1200" dirty="0"/>
        </a:p>
        <a:p>
          <a:pPr marL="285750" lvl="1" indent="-285750" algn="l" defTabSz="1778000" latinLnBrk="1">
            <a:lnSpc>
              <a:spcPct val="90000"/>
            </a:lnSpc>
            <a:spcBef>
              <a:spcPct val="0"/>
            </a:spcBef>
            <a:spcAft>
              <a:spcPct val="15000"/>
            </a:spcAft>
            <a:buChar char="••"/>
          </a:pPr>
          <a:r>
            <a:rPr lang="en-US" altLang="ko-KR" sz="4000" kern="1200" dirty="0" smtClean="0"/>
            <a:t>RAM: 8.00GB</a:t>
          </a:r>
          <a:endParaRPr lang="ko-KR" altLang="en-US" sz="4000" kern="1200" dirty="0"/>
        </a:p>
        <a:p>
          <a:pPr marL="285750" lvl="1" indent="-285750" algn="l" defTabSz="1778000" latinLnBrk="1">
            <a:lnSpc>
              <a:spcPct val="90000"/>
            </a:lnSpc>
            <a:spcBef>
              <a:spcPct val="0"/>
            </a:spcBef>
            <a:spcAft>
              <a:spcPct val="15000"/>
            </a:spcAft>
            <a:buChar char="••"/>
          </a:pPr>
          <a:r>
            <a:rPr lang="en-US" altLang="ko-KR" sz="4000" kern="1200" dirty="0" smtClean="0"/>
            <a:t>HDD: 500GB</a:t>
          </a:r>
          <a:endParaRPr lang="ko-KR" altLang="en-US" sz="4000" kern="1200" dirty="0"/>
        </a:p>
      </dsp:txBody>
      <dsp:txXfrm>
        <a:off x="0" y="1481634"/>
        <a:ext cx="7015752" cy="3425760"/>
      </dsp:txXfrm>
    </dsp:sp>
    <dsp:sp modelId="{10369F5D-1A09-4BF8-80BC-21361C066595}">
      <dsp:nvSpPr>
        <dsp:cNvPr id="0" name=""/>
        <dsp:cNvSpPr/>
      </dsp:nvSpPr>
      <dsp:spPr>
        <a:xfrm>
          <a:off x="7998031" y="1300"/>
          <a:ext cx="7015752" cy="1497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9824" tIns="211328" rIns="369824" bIns="211328" numCol="1" spcCol="1270" anchor="ctr" anchorCtr="0">
          <a:noAutofit/>
        </a:bodyPr>
        <a:lstStyle/>
        <a:p>
          <a:pPr lvl="0" algn="ctr" defTabSz="2311400" latinLnBrk="1">
            <a:lnSpc>
              <a:spcPct val="90000"/>
            </a:lnSpc>
            <a:spcBef>
              <a:spcPct val="0"/>
            </a:spcBef>
            <a:spcAft>
              <a:spcPct val="35000"/>
            </a:spcAft>
          </a:pPr>
          <a:r>
            <a:rPr lang="ko-KR" altLang="en-US" sz="5200" kern="1200" dirty="0" smtClean="0"/>
            <a:t> </a:t>
          </a:r>
          <a:r>
            <a:rPr lang="en-US" altLang="ko-KR" sz="5200" kern="1200" dirty="0" smtClean="0">
              <a:solidFill>
                <a:schemeClr val="bg1"/>
              </a:solidFill>
            </a:rPr>
            <a:t>Client Computer</a:t>
          </a:r>
          <a:endParaRPr lang="ko-KR" altLang="en-US" sz="5200" kern="1200" dirty="0"/>
        </a:p>
      </dsp:txBody>
      <dsp:txXfrm>
        <a:off x="7998031" y="1300"/>
        <a:ext cx="7015752" cy="1497600"/>
      </dsp:txXfrm>
    </dsp:sp>
    <dsp:sp modelId="{3354A817-2944-440B-A6F0-B74CBAF5A1B4}">
      <dsp:nvSpPr>
        <dsp:cNvPr id="0" name=""/>
        <dsp:cNvSpPr/>
      </dsp:nvSpPr>
      <dsp:spPr>
        <a:xfrm>
          <a:off x="7998031" y="1498900"/>
          <a:ext cx="7015752" cy="34257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latinLnBrk="1">
            <a:lnSpc>
              <a:spcPct val="90000"/>
            </a:lnSpc>
            <a:spcBef>
              <a:spcPct val="0"/>
            </a:spcBef>
            <a:spcAft>
              <a:spcPct val="15000"/>
            </a:spcAft>
            <a:buChar char="••"/>
          </a:pPr>
          <a:r>
            <a:rPr lang="en-US" altLang="ko-KR" sz="4000" kern="1200" dirty="0" smtClean="0"/>
            <a:t>OS: Window7 64bit</a:t>
          </a:r>
          <a:endParaRPr lang="ko-KR" altLang="en-US" sz="4000" kern="1200" dirty="0"/>
        </a:p>
        <a:p>
          <a:pPr marL="285750" lvl="1" indent="-285750" algn="l" defTabSz="1778000" latinLnBrk="1">
            <a:lnSpc>
              <a:spcPct val="90000"/>
            </a:lnSpc>
            <a:spcBef>
              <a:spcPct val="0"/>
            </a:spcBef>
            <a:spcAft>
              <a:spcPct val="15000"/>
            </a:spcAft>
            <a:buChar char="••"/>
          </a:pPr>
          <a:r>
            <a:rPr lang="en-US" altLang="ko-KR" sz="4000" kern="1200" dirty="0" smtClean="0"/>
            <a:t>CPU: </a:t>
          </a:r>
          <a:r>
            <a:rPr lang="en-US" altLang="ko-KR" sz="4000" kern="1200" dirty="0" err="1" smtClean="0"/>
            <a:t>Intel®Core</a:t>
          </a:r>
          <a:r>
            <a:rPr lang="en-US" altLang="ko-KR" sz="4000" kern="1200" dirty="0" smtClean="0"/>
            <a:t>™ i3-6100 @ 3.70GHz</a:t>
          </a:r>
          <a:endParaRPr lang="ko-KR" altLang="en-US" sz="4000" kern="1200" dirty="0"/>
        </a:p>
        <a:p>
          <a:pPr marL="285750" lvl="1" indent="-285750" algn="l" defTabSz="1778000" latinLnBrk="1">
            <a:lnSpc>
              <a:spcPct val="90000"/>
            </a:lnSpc>
            <a:spcBef>
              <a:spcPct val="0"/>
            </a:spcBef>
            <a:spcAft>
              <a:spcPct val="15000"/>
            </a:spcAft>
            <a:buChar char="••"/>
          </a:pPr>
          <a:r>
            <a:rPr lang="en-US" altLang="ko-KR" sz="4000" kern="1200" dirty="0" smtClean="0"/>
            <a:t>RAM: 8.00GB</a:t>
          </a:r>
          <a:endParaRPr lang="ko-KR" altLang="en-US" sz="4000" kern="1200" dirty="0"/>
        </a:p>
        <a:p>
          <a:pPr marL="285750" lvl="1" indent="-285750" algn="l" defTabSz="1778000" latinLnBrk="1">
            <a:lnSpc>
              <a:spcPct val="90000"/>
            </a:lnSpc>
            <a:spcBef>
              <a:spcPct val="0"/>
            </a:spcBef>
            <a:spcAft>
              <a:spcPct val="15000"/>
            </a:spcAft>
            <a:buChar char="••"/>
          </a:pPr>
          <a:r>
            <a:rPr lang="en-US" altLang="ko-KR" sz="4000" kern="1200" dirty="0" smtClean="0"/>
            <a:t>HDD: 500GB</a:t>
          </a:r>
          <a:endParaRPr lang="ko-KR" altLang="en-US" sz="4000" kern="1200" dirty="0"/>
        </a:p>
      </dsp:txBody>
      <dsp:txXfrm>
        <a:off x="7998031" y="1498900"/>
        <a:ext cx="7015752" cy="34257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pPr/>
              <a:t>2018/8/21</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pPr/>
              <a:t>‹#›</a:t>
            </a:fld>
            <a:endParaRPr kumimoji="1" lang="ja-JP" altLang="en-US"/>
          </a:p>
        </p:txBody>
      </p:sp>
    </p:spTree>
    <p:extLst>
      <p:ext uri="{BB962C8B-B14F-4D97-AF65-F5344CB8AC3E}">
        <p14:creationId xmlns="" xmlns:p14="http://schemas.microsoft.com/office/powerpoint/2010/main" val="632614945"/>
      </p:ext>
    </p:extLst>
  </p:cSld>
  <p:clrMap bg1="lt1" tx1="dk1" bg2="lt2" tx2="dk2" accent1="accent1" accent2="accent2" accent3="accent3" accent4="accent4" accent5="accent5" accent6="accent6" hlink="hlink" folHlink="folHlink"/>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A0F6D12-D0E5-42E3-AE9E-4CBB24513023}" type="slidenum">
              <a:rPr kumimoji="1" lang="ja-JP" altLang="en-US" smtClean="0"/>
              <a:pPr/>
              <a:t>1</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a:t>
            </a:r>
            <a:r>
              <a:rPr kumimoji="1" lang="en-US" altLang="ja-JP" baseline="0" dirty="0"/>
              <a:t> slide master</a:t>
            </a:r>
            <a:endParaRPr kumimoji="1" lang="ja-JP" altLang="en-US" dirty="0"/>
          </a:p>
        </p:txBody>
      </p:sp>
      <p:sp>
        <p:nvSpPr>
          <p:cNvPr id="4" name="スライド番号プレースホルダー 3"/>
          <p:cNvSpPr>
            <a:spLocks noGrp="1"/>
          </p:cNvSpPr>
          <p:nvPr>
            <p:ph type="sldNum" sz="quarter" idx="10"/>
          </p:nvPr>
        </p:nvSpPr>
        <p:spPr/>
        <p:txBody>
          <a:bodyPr/>
          <a:lstStyle/>
          <a:p>
            <a:fld id="{BA0F6D12-D0E5-42E3-AE9E-4CBB24513023}" type="slidenum">
              <a:rPr kumimoji="1" lang="ja-JP" altLang="en-US" smtClean="0"/>
              <a:pPr/>
              <a:t>16</a:t>
            </a:fld>
            <a:endParaRPr kumimoji="1" lang="ja-JP" altLang="en-US"/>
          </a:p>
        </p:txBody>
      </p:sp>
    </p:spTree>
    <p:extLst>
      <p:ext uri="{BB962C8B-B14F-4D97-AF65-F5344CB8AC3E}">
        <p14:creationId xmlns="" xmlns:p14="http://schemas.microsoft.com/office/powerpoint/2010/main" val="3155256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テキスト プレースホルダー 6"/>
          <p:cNvSpPr>
            <a:spLocks noGrp="1"/>
          </p:cNvSpPr>
          <p:nvPr>
            <p:ph type="body" sz="quarter" idx="14" hasCustomPrompt="1"/>
          </p:nvPr>
        </p:nvSpPr>
        <p:spPr>
          <a:xfrm>
            <a:off x="1078310" y="4279404"/>
            <a:ext cx="16200313" cy="331236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1222326" y="4135388"/>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90367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9"/>
          <p:cNvSpPr>
            <a:spLocks noGrp="1"/>
          </p:cNvSpPr>
          <p:nvPr>
            <p:ph type="pic" sz="quarter" idx="14" hasCustomPrompt="1"/>
          </p:nvPr>
        </p:nvSpPr>
        <p:spPr>
          <a:xfrm>
            <a:off x="-1" y="2407196"/>
            <a:ext cx="4462687" cy="4680520"/>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4462687" y="2407196"/>
            <a:ext cx="8568950" cy="4680520"/>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13031638" y="2407196"/>
            <a:ext cx="5254774" cy="4680520"/>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751976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2" y="7087716"/>
            <a:ext cx="4463523"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4463522" y="7087716"/>
            <a:ext cx="856800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3031637" y="7087716"/>
            <a:ext cx="525477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288444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6076328" y="3034060"/>
            <a:ext cx="2367069" cy="236706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0005897" y="3034059"/>
            <a:ext cx="2367069" cy="23670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13935465" y="3034058"/>
            <a:ext cx="2367069" cy="236706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143915" y="3034057"/>
            <a:ext cx="2367069" cy="236706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5923928" y="2932460"/>
            <a:ext cx="2367069" cy="236706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9853497" y="2932459"/>
            <a:ext cx="2367069" cy="236706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userDrawn="1"/>
        </p:nvSpPr>
        <p:spPr>
          <a:xfrm>
            <a:off x="13783065" y="2932458"/>
            <a:ext cx="2367069" cy="23670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1991515" y="2932457"/>
            <a:ext cx="2367069" cy="23670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5994888" y="2983263"/>
            <a:ext cx="2367069" cy="23670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24457" y="2983262"/>
            <a:ext cx="2367069" cy="2367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3854025" y="2983261"/>
            <a:ext cx="2367069" cy="2367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062475" y="2983260"/>
            <a:ext cx="2367069" cy="2367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12"/>
          <p:cNvSpPr>
            <a:spLocks noGrp="1"/>
          </p:cNvSpPr>
          <p:nvPr userDrawn="1">
            <p:ph type="pic" sz="quarter" idx="17" hasCustomPrompt="1"/>
          </p:nvPr>
        </p:nvSpPr>
        <p:spPr>
          <a:xfrm>
            <a:off x="6754393" y="3742768"/>
            <a:ext cx="848058" cy="848058"/>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10683962" y="3742767"/>
            <a:ext cx="848058" cy="848058"/>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14613530" y="3742766"/>
            <a:ext cx="848058" cy="848058"/>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2821980" y="3742765"/>
            <a:ext cx="848058" cy="848058"/>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1404504" y="5501527"/>
            <a:ext cx="3683011"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38817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625829" y="629361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5307798" y="5499183"/>
            <a:ext cx="3715678"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5318687" y="6378536"/>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556346" y="629127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9243759" y="5501527"/>
            <a:ext cx="3715678"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249204"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9486863" y="629361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6"/>
          <p:cNvSpPr>
            <a:spLocks noGrp="1"/>
          </p:cNvSpPr>
          <p:nvPr>
            <p:ph type="body" sz="quarter" idx="29" hasCustomPrompt="1"/>
          </p:nvPr>
        </p:nvSpPr>
        <p:spPr>
          <a:xfrm>
            <a:off x="13179720" y="5501527"/>
            <a:ext cx="3715678"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1317972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13417379" y="629361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303883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7746028" y="2830860"/>
            <a:ext cx="2950599" cy="29505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2906466" y="2830859"/>
            <a:ext cx="2950599" cy="29505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585589" y="2830857"/>
            <a:ext cx="2950599" cy="29505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7593628" y="2729260"/>
            <a:ext cx="2950599" cy="295059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12754066" y="2729259"/>
            <a:ext cx="2950599" cy="29505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2433189" y="2729257"/>
            <a:ext cx="2950599" cy="29505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7664588" y="2780063"/>
            <a:ext cx="2950599" cy="2950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12825026" y="2780062"/>
            <a:ext cx="2950599" cy="2950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504149" y="2780060"/>
            <a:ext cx="2950599" cy="2950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21" hasCustomPrompt="1"/>
          </p:nvPr>
        </p:nvSpPr>
        <p:spPr>
          <a:xfrm>
            <a:off x="1644014" y="5856370"/>
            <a:ext cx="4635777"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611086"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2366057" y="66484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6801600" y="5854026"/>
            <a:ext cx="4676895"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6804346" y="6733379"/>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7559317" y="664611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11961877" y="5856370"/>
            <a:ext cx="4676895"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1959179"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12714150" y="664845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29" hasCustomPrompt="1"/>
          </p:nvPr>
        </p:nvSpPr>
        <p:spPr>
          <a:xfrm>
            <a:off x="257107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7736150"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1290122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 xmlns:p14="http://schemas.microsoft.com/office/powerpoint/2010/main" val="670873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12"/>
          <p:cNvSpPr>
            <a:spLocks noGrp="1"/>
          </p:cNvSpPr>
          <p:nvPr userDrawn="1">
            <p:ph type="pic" sz="quarter" idx="20" hasCustomPrompt="1"/>
          </p:nvPr>
        </p:nvSpPr>
        <p:spPr>
          <a:xfrm>
            <a:off x="889851" y="2794801"/>
            <a:ext cx="552341" cy="552341"/>
          </a:xfrm>
        </p:spPr>
        <p:txBody>
          <a:bodyPr>
            <a:normAutofit/>
          </a:bodyPr>
          <a:lstStyle>
            <a:lvl1pPr>
              <a:defRPr sz="16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図プレースホルダー 12"/>
          <p:cNvSpPr>
            <a:spLocks noGrp="1"/>
          </p:cNvSpPr>
          <p:nvPr>
            <p:ph type="pic" sz="quarter" idx="25" hasCustomPrompt="1"/>
          </p:nvPr>
        </p:nvSpPr>
        <p:spPr>
          <a:xfrm>
            <a:off x="663546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図プレースホルダー 12"/>
          <p:cNvSpPr>
            <a:spLocks noGrp="1"/>
          </p:cNvSpPr>
          <p:nvPr>
            <p:ph type="pic" sz="quarter" idx="28" hasCustomPrompt="1"/>
          </p:nvPr>
        </p:nvSpPr>
        <p:spPr>
          <a:xfrm>
            <a:off x="1237588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図プレースホルダー 12"/>
          <p:cNvSpPr>
            <a:spLocks noGrp="1"/>
          </p:cNvSpPr>
          <p:nvPr>
            <p:ph type="pic" sz="quarter" idx="31" hasCustomPrompt="1"/>
          </p:nvPr>
        </p:nvSpPr>
        <p:spPr>
          <a:xfrm>
            <a:off x="901713"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図プレースホルダー 12"/>
          <p:cNvSpPr>
            <a:spLocks noGrp="1"/>
          </p:cNvSpPr>
          <p:nvPr>
            <p:ph type="pic" sz="quarter" idx="34" hasCustomPrompt="1"/>
          </p:nvPr>
        </p:nvSpPr>
        <p:spPr>
          <a:xfrm>
            <a:off x="664732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図プレースホルダー 12"/>
          <p:cNvSpPr>
            <a:spLocks noGrp="1"/>
          </p:cNvSpPr>
          <p:nvPr>
            <p:ph type="pic" sz="quarter" idx="37" hasCustomPrompt="1"/>
          </p:nvPr>
        </p:nvSpPr>
        <p:spPr>
          <a:xfrm>
            <a:off x="1238774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480544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1</a:t>
            </a:r>
            <a:endParaRPr kumimoji="1" lang="ja-JP" altLang="en-US" sz="36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sz="3600"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3</a:t>
            </a:r>
            <a:endParaRPr kumimoji="1" lang="ja-JP" altLang="en-US" sz="3600"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4</a:t>
            </a:r>
            <a:endParaRPr kumimoji="1" lang="ja-JP" altLang="en-US" sz="3600"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5</a:t>
            </a:r>
            <a:endParaRPr kumimoji="1" lang="ja-JP" altLang="en-US" sz="3600"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6</a:t>
            </a:r>
            <a:endParaRPr kumimoji="1" lang="ja-JP" altLang="en-US" sz="3600"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2003488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297509" y="673148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0" name="円/楕円 39"/>
          <p:cNvSpPr/>
          <p:nvPr userDrawn="1"/>
        </p:nvSpPr>
        <p:spPr>
          <a:xfrm>
            <a:off x="2067923" y="3222046"/>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65789" y="381494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904038" y="3097899"/>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図プレースホルダー 5"/>
          <p:cNvSpPr>
            <a:spLocks noGrp="1"/>
          </p:cNvSpPr>
          <p:nvPr>
            <p:ph type="pic" sz="quarter" idx="14" hasCustomPrompt="1"/>
          </p:nvPr>
        </p:nvSpPr>
        <p:spPr>
          <a:xfrm>
            <a:off x="2067923" y="3222046"/>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44" name="円/楕円 43"/>
          <p:cNvSpPr/>
          <p:nvPr userDrawn="1"/>
        </p:nvSpPr>
        <p:spPr>
          <a:xfrm>
            <a:off x="771779" y="307803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円/楕円 44"/>
          <p:cNvSpPr/>
          <p:nvPr userDrawn="1"/>
        </p:nvSpPr>
        <p:spPr>
          <a:xfrm>
            <a:off x="2149865" y="3125836"/>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円/楕円 45"/>
          <p:cNvSpPr/>
          <p:nvPr userDrawn="1"/>
        </p:nvSpPr>
        <p:spPr>
          <a:xfrm>
            <a:off x="7300185" y="634733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7" name="テキスト プレースホルダー 6"/>
          <p:cNvSpPr>
            <a:spLocks noGrp="1"/>
          </p:cNvSpPr>
          <p:nvPr>
            <p:ph type="body" sz="quarter" idx="15" hasCustomPrompt="1"/>
          </p:nvPr>
        </p:nvSpPr>
        <p:spPr>
          <a:xfrm>
            <a:off x="8011062" y="4280927"/>
            <a:ext cx="8732894" cy="386702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8155077" y="409753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6"/>
          <p:cNvSpPr>
            <a:spLocks noGrp="1"/>
          </p:cNvSpPr>
          <p:nvPr>
            <p:ph type="body" sz="quarter" idx="16" hasCustomPrompt="1"/>
          </p:nvPr>
        </p:nvSpPr>
        <p:spPr>
          <a:xfrm>
            <a:off x="8011061" y="3129723"/>
            <a:ext cx="8732894"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2688194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4458345" y="3412627"/>
            <a:ext cx="4022085" cy="4022085"/>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1" name="円/楕円 40"/>
          <p:cNvSpPr/>
          <p:nvPr userDrawn="1"/>
        </p:nvSpPr>
        <p:spPr>
          <a:xfrm>
            <a:off x="2445722" y="6065022"/>
            <a:ext cx="2917180" cy="2917180"/>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 name="円/楕円 4"/>
          <p:cNvSpPr/>
          <p:nvPr userDrawn="1"/>
        </p:nvSpPr>
        <p:spPr>
          <a:xfrm>
            <a:off x="1869641" y="2792663"/>
            <a:ext cx="3079949" cy="307994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0" name="円/楕円 29"/>
          <p:cNvSpPr/>
          <p:nvPr userDrawn="1"/>
        </p:nvSpPr>
        <p:spPr>
          <a:xfrm>
            <a:off x="7175549" y="7260833"/>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30"/>
          <p:cNvSpPr/>
          <p:nvPr userDrawn="1"/>
        </p:nvSpPr>
        <p:spPr>
          <a:xfrm>
            <a:off x="1574220" y="616530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5"/>
          <p:cNvSpPr>
            <a:spLocks noGrp="1"/>
          </p:cNvSpPr>
          <p:nvPr>
            <p:ph type="pic" sz="quarter" idx="14" hasCustomPrompt="1"/>
          </p:nvPr>
        </p:nvSpPr>
        <p:spPr>
          <a:xfrm>
            <a:off x="1768041" y="2685392"/>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4379821" y="3328309"/>
            <a:ext cx="3976216" cy="3976216"/>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2409803" y="6018154"/>
            <a:ext cx="2843075" cy="2843075"/>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32" name="円/楕円 31"/>
          <p:cNvSpPr/>
          <p:nvPr userDrawn="1"/>
        </p:nvSpPr>
        <p:spPr>
          <a:xfrm>
            <a:off x="903945" y="53164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2064474" y="5656588"/>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円/楕円 33"/>
          <p:cNvSpPr/>
          <p:nvPr userDrawn="1"/>
        </p:nvSpPr>
        <p:spPr>
          <a:xfrm>
            <a:off x="6367929" y="785591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1" name="アーチ 20"/>
          <p:cNvSpPr/>
          <p:nvPr userDrawn="1"/>
        </p:nvSpPr>
        <p:spPr>
          <a:xfrm rot="3600000">
            <a:off x="9163259" y="2420421"/>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アーチ 21"/>
          <p:cNvSpPr/>
          <p:nvPr userDrawn="1"/>
        </p:nvSpPr>
        <p:spPr>
          <a:xfrm rot="6618510">
            <a:off x="9279847" y="2537009"/>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テキスト プレースホルダー 6"/>
          <p:cNvSpPr>
            <a:spLocks noGrp="1"/>
          </p:cNvSpPr>
          <p:nvPr>
            <p:ph type="body" sz="quarter" idx="17" hasCustomPrompt="1"/>
          </p:nvPr>
        </p:nvSpPr>
        <p:spPr>
          <a:xfrm>
            <a:off x="10020638" y="2655891"/>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10706654"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9163259" y="5835460"/>
            <a:ext cx="1492195" cy="1492195"/>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7" name="アーチ 36"/>
          <p:cNvSpPr/>
          <p:nvPr userDrawn="1"/>
        </p:nvSpPr>
        <p:spPr>
          <a:xfrm rot="6618510">
            <a:off x="9279847" y="5952048"/>
            <a:ext cx="1259018" cy="12590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8" name="テキスト プレースホルダー 6"/>
          <p:cNvSpPr>
            <a:spLocks noGrp="1"/>
          </p:cNvSpPr>
          <p:nvPr>
            <p:ph type="body" sz="quarter" idx="19" hasCustomPrompt="1"/>
          </p:nvPr>
        </p:nvSpPr>
        <p:spPr>
          <a:xfrm>
            <a:off x="10020638" y="6070930"/>
            <a:ext cx="7119363" cy="790352"/>
          </a:xfrm>
        </p:spPr>
        <p:txBody>
          <a:bodyPr anchor="b">
            <a:no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10706654"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17853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9664871" y="2437214"/>
            <a:ext cx="1756228" cy="175622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1045031" y="5921829"/>
            <a:ext cx="1756228" cy="1756228"/>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5"/>
          <p:cNvSpPr>
            <a:spLocks noGrp="1"/>
          </p:cNvSpPr>
          <p:nvPr>
            <p:ph type="pic" sz="quarter" idx="15" hasCustomPrompt="1"/>
          </p:nvPr>
        </p:nvSpPr>
        <p:spPr>
          <a:xfrm>
            <a:off x="9519784" y="3626742"/>
            <a:ext cx="8766629" cy="3753773"/>
          </a:xfrm>
          <a:solidFill>
            <a:schemeClr val="accent2">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940796" y="6513388"/>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2709066" y="7271656"/>
            <a:ext cx="6086591" cy="2119087"/>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10647831" y="2696964"/>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9509009" y="7467596"/>
            <a:ext cx="7762991" cy="163286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2632513"/>
            <a:ext cx="8766629" cy="3753773"/>
          </a:xfrm>
          <a:solidFill>
            <a:schemeClr val="accent3">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65" name="円/楕円 64"/>
          <p:cNvSpPr/>
          <p:nvPr userDrawn="1"/>
        </p:nvSpPr>
        <p:spPr>
          <a:xfrm>
            <a:off x="540658" y="7173684"/>
            <a:ext cx="1008745" cy="1008745"/>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7" name="円/楕円 66"/>
          <p:cNvSpPr/>
          <p:nvPr userDrawn="1"/>
        </p:nvSpPr>
        <p:spPr>
          <a:xfrm>
            <a:off x="11165457" y="1867529"/>
            <a:ext cx="878114" cy="878114"/>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正方形/長方形 11"/>
          <p:cNvSpPr/>
          <p:nvPr userDrawn="1"/>
        </p:nvSpPr>
        <p:spPr>
          <a:xfrm>
            <a:off x="0" y="6386286"/>
            <a:ext cx="8766630" cy="94343"/>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8" name="正方形/長方形 67"/>
          <p:cNvSpPr/>
          <p:nvPr userDrawn="1"/>
        </p:nvSpPr>
        <p:spPr>
          <a:xfrm>
            <a:off x="9519784" y="3531926"/>
            <a:ext cx="8766630" cy="94343"/>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Tree>
    <p:extLst>
      <p:ext uri="{BB962C8B-B14F-4D97-AF65-F5344CB8AC3E}">
        <p14:creationId xmlns="" xmlns:p14="http://schemas.microsoft.com/office/powerpoint/2010/main" val="2673902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711785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7216846"/>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7115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71178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7117857"/>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1" hasCustomPrompt="1"/>
          </p:nvPr>
        </p:nvSpPr>
        <p:spPr>
          <a:xfrm>
            <a:off x="1032937" y="6485306"/>
            <a:ext cx="3715678" cy="573935"/>
          </a:xfrm>
        </p:spPr>
        <p:txBody>
          <a:bodyPr anchor="t">
            <a:noAutofit/>
          </a:bodyPr>
          <a:lstStyle>
            <a:lvl1pPr algn="ctr">
              <a:defRPr sz="18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5197920" y="6482962"/>
            <a:ext cx="3715678" cy="573935"/>
          </a:xfrm>
        </p:spPr>
        <p:txBody>
          <a:bodyPr anchor="t">
            <a:noAutofit/>
          </a:bodyPr>
          <a:lstStyle>
            <a:lvl1pPr algn="ctr">
              <a:defRPr sz="18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9362903" y="6485306"/>
            <a:ext cx="3715678" cy="573935"/>
          </a:xfrm>
        </p:spPr>
        <p:txBody>
          <a:bodyPr anchor="t">
            <a:noAutofit/>
          </a:bodyPr>
          <a:lstStyle>
            <a:lvl1pPr algn="ctr">
              <a:defRPr sz="18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13527887" y="6485306"/>
            <a:ext cx="3715678" cy="573935"/>
          </a:xfrm>
        </p:spPr>
        <p:txBody>
          <a:bodyPr anchor="t">
            <a:noAutofit/>
          </a:bodyPr>
          <a:lstStyle>
            <a:lvl1pPr algn="ctr">
              <a:defRPr sz="18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3938005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668053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6779524"/>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667819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668053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668053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1944176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3909533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4684657" y="5560522"/>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円/楕円 9"/>
          <p:cNvSpPr/>
          <p:nvPr userDrawn="1"/>
        </p:nvSpPr>
        <p:spPr>
          <a:xfrm>
            <a:off x="5706494" y="6515035"/>
            <a:ext cx="405980" cy="4059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11" name="円/楕円 10"/>
          <p:cNvSpPr/>
          <p:nvPr userDrawn="1"/>
        </p:nvSpPr>
        <p:spPr>
          <a:xfrm>
            <a:off x="1357412" y="2815601"/>
            <a:ext cx="4163054" cy="4163054"/>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6836" y="2898945"/>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193527" y="2691454"/>
            <a:ext cx="4163054" cy="4163054"/>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5"/>
          <p:cNvSpPr>
            <a:spLocks noGrp="1"/>
          </p:cNvSpPr>
          <p:nvPr>
            <p:ph type="pic" sz="quarter" idx="14" hasCustomPrompt="1"/>
          </p:nvPr>
        </p:nvSpPr>
        <p:spPr>
          <a:xfrm>
            <a:off x="1329275" y="2815600"/>
            <a:ext cx="4044577" cy="4044577"/>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627840" y="2220419"/>
            <a:ext cx="565687" cy="5656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6"/>
          <p:cNvSpPr>
            <a:spLocks noGrp="1"/>
          </p:cNvSpPr>
          <p:nvPr>
            <p:ph type="body" sz="quarter" idx="21" hasCustomPrompt="1"/>
          </p:nvPr>
        </p:nvSpPr>
        <p:spPr>
          <a:xfrm>
            <a:off x="541846" y="7178630"/>
            <a:ext cx="5663368"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799793" y="7802411"/>
            <a:ext cx="5147474" cy="573935"/>
          </a:xfrm>
        </p:spPr>
        <p:txBody>
          <a:bodyPr anchor="t">
            <a:noAutofit/>
          </a:bodyPr>
          <a:lstStyle>
            <a:lvl1pPr algn="ctr">
              <a:defRPr sz="20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6185744" y="2506652"/>
            <a:ext cx="5627977"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6212228" y="3386005"/>
            <a:ext cx="5586604" cy="217451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6356244" y="329874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6356244" y="5763825"/>
            <a:ext cx="829194" cy="8291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12"/>
          <p:cNvSpPr>
            <a:spLocks noGrp="1"/>
          </p:cNvSpPr>
          <p:nvPr>
            <p:ph type="pic" sz="quarter" idx="20" hasCustomPrompt="1"/>
          </p:nvPr>
        </p:nvSpPr>
        <p:spPr>
          <a:xfrm>
            <a:off x="6484144" y="5891725"/>
            <a:ext cx="573395" cy="573395"/>
          </a:xfrm>
        </p:spPr>
        <p:txBody>
          <a:bodyPr>
            <a:normAutofit/>
          </a:bodyPr>
          <a:lstStyle>
            <a:lvl1pPr>
              <a:defRPr sz="1600"/>
            </a:lvl1pPr>
          </a:lstStyle>
          <a:p>
            <a:r>
              <a:rPr kumimoji="1" lang="en-US" altLang="ja-JP" dirty="0"/>
              <a:t> </a:t>
            </a:r>
            <a:endParaRPr kumimoji="1" lang="ja-JP" altLang="en-US" dirty="0"/>
          </a:p>
        </p:txBody>
      </p:sp>
      <p:sp>
        <p:nvSpPr>
          <p:cNvPr id="25" name="円/楕円 24"/>
          <p:cNvSpPr/>
          <p:nvPr userDrawn="1"/>
        </p:nvSpPr>
        <p:spPr>
          <a:xfrm>
            <a:off x="6356243" y="6831797"/>
            <a:ext cx="829194" cy="8291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12"/>
          <p:cNvSpPr>
            <a:spLocks noGrp="1"/>
          </p:cNvSpPr>
          <p:nvPr>
            <p:ph type="pic" sz="quarter" idx="32" hasCustomPrompt="1"/>
          </p:nvPr>
        </p:nvSpPr>
        <p:spPr>
          <a:xfrm>
            <a:off x="6484143" y="6959697"/>
            <a:ext cx="573395" cy="573395"/>
          </a:xfrm>
        </p:spPr>
        <p:txBody>
          <a:bodyPr>
            <a:normAutofit/>
          </a:bodyPr>
          <a:lstStyle>
            <a:lvl1pPr>
              <a:defRPr sz="1600"/>
            </a:lvl1pPr>
          </a:lstStyle>
          <a:p>
            <a:r>
              <a:rPr kumimoji="1" lang="en-US" altLang="ja-JP" dirty="0"/>
              <a:t> </a:t>
            </a:r>
            <a:endParaRPr kumimoji="1" lang="ja-JP" altLang="en-US" dirty="0"/>
          </a:p>
        </p:txBody>
      </p:sp>
      <p:sp>
        <p:nvSpPr>
          <p:cNvPr id="27" name="円/楕円 26"/>
          <p:cNvSpPr/>
          <p:nvPr userDrawn="1"/>
        </p:nvSpPr>
        <p:spPr>
          <a:xfrm>
            <a:off x="6356244" y="7899770"/>
            <a:ext cx="829194" cy="829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12"/>
          <p:cNvSpPr>
            <a:spLocks noGrp="1"/>
          </p:cNvSpPr>
          <p:nvPr>
            <p:ph type="pic" sz="quarter" idx="33" hasCustomPrompt="1"/>
          </p:nvPr>
        </p:nvSpPr>
        <p:spPr>
          <a:xfrm>
            <a:off x="6484144" y="8027670"/>
            <a:ext cx="573395" cy="573395"/>
          </a:xfrm>
        </p:spPr>
        <p:txBody>
          <a:bodyPr>
            <a:normAutofit/>
          </a:bodyPr>
          <a:lstStyle>
            <a:lvl1pPr>
              <a:defRPr sz="16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7185438" y="5818382"/>
            <a:ext cx="4629197" cy="720080"/>
          </a:xfrm>
        </p:spPr>
        <p:txBody>
          <a:bodyPr anchor="ctr">
            <a:noAutofit/>
          </a:bodyPr>
          <a:lstStyle>
            <a:lvl1pPr algn="l">
              <a:defRPr sz="18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7185438" y="6886354"/>
            <a:ext cx="4629197" cy="720080"/>
          </a:xfrm>
        </p:spPr>
        <p:txBody>
          <a:bodyPr anchor="ctr">
            <a:noAutofit/>
          </a:bodyPr>
          <a:lstStyle>
            <a:lvl1pPr algn="l">
              <a:defRPr sz="18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7185438" y="7954327"/>
            <a:ext cx="4629197" cy="720080"/>
          </a:xfrm>
        </p:spPr>
        <p:txBody>
          <a:bodyPr anchor="ctr">
            <a:noAutofit/>
          </a:bodyPr>
          <a:lstStyle>
            <a:lvl1pPr algn="l">
              <a:defRPr sz="18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11978303" y="2503262"/>
            <a:ext cx="5061477"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12148803" y="329535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8" hasCustomPrompt="1"/>
          </p:nvPr>
        </p:nvSpPr>
        <p:spPr>
          <a:xfrm>
            <a:off x="11968545" y="3606078"/>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12099171" y="4206974"/>
            <a:ext cx="5138100" cy="430805"/>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6"/>
          <p:cNvSpPr>
            <a:spLocks noGrp="1"/>
          </p:cNvSpPr>
          <p:nvPr userDrawn="1">
            <p:ph type="body" sz="quarter" idx="39" hasCustomPrompt="1"/>
          </p:nvPr>
        </p:nvSpPr>
        <p:spPr>
          <a:xfrm>
            <a:off x="11968545" y="4912576"/>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12099171" y="5513472"/>
            <a:ext cx="5138100" cy="430805"/>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プレースホルダー 6"/>
          <p:cNvSpPr>
            <a:spLocks noGrp="1"/>
          </p:cNvSpPr>
          <p:nvPr userDrawn="1">
            <p:ph type="body" sz="quarter" idx="40" hasCustomPrompt="1"/>
          </p:nvPr>
        </p:nvSpPr>
        <p:spPr>
          <a:xfrm>
            <a:off x="11968545" y="6219074"/>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12099171" y="6819970"/>
            <a:ext cx="5138100" cy="430805"/>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プレースホルダー 6"/>
          <p:cNvSpPr>
            <a:spLocks noGrp="1"/>
          </p:cNvSpPr>
          <p:nvPr userDrawn="1">
            <p:ph type="body" sz="quarter" idx="41" hasCustomPrompt="1"/>
          </p:nvPr>
        </p:nvSpPr>
        <p:spPr>
          <a:xfrm>
            <a:off x="11968545" y="7525572"/>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12099171" y="8126468"/>
            <a:ext cx="5138100" cy="430805"/>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 xmlns:p14="http://schemas.microsoft.com/office/powerpoint/2010/main" val="1012680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0" y="5533873"/>
            <a:ext cx="18286413" cy="13607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6508" y="5533873"/>
            <a:ext cx="2871934" cy="136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15438932" y="5533871"/>
            <a:ext cx="2847482" cy="13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11290994" y="5533871"/>
            <a:ext cx="4160968" cy="13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7047864" y="5533871"/>
            <a:ext cx="4160968" cy="13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886896" y="5533872"/>
            <a:ext cx="4160968" cy="136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573641" y="52971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743064" y="5297107"/>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928464" y="529710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5108578" y="5297107"/>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20" hasCustomPrompt="1"/>
          </p:nvPr>
        </p:nvSpPr>
        <p:spPr>
          <a:xfrm>
            <a:off x="1656175" y="4534744"/>
            <a:ext cx="2444532"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604304" y="3852575"/>
            <a:ext cx="454827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604304" y="2428968"/>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1258261" y="37888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6"/>
          <p:cNvSpPr>
            <a:spLocks noGrp="1"/>
          </p:cNvSpPr>
          <p:nvPr>
            <p:ph type="body" sz="quarter" idx="25" hasCustomPrompt="1"/>
          </p:nvPr>
        </p:nvSpPr>
        <p:spPr>
          <a:xfrm>
            <a:off x="5825598" y="5961947"/>
            <a:ext cx="2444532"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4773727" y="6629607"/>
            <a:ext cx="454827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5427684" y="73787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7" hasCustomPrompt="1"/>
          </p:nvPr>
        </p:nvSpPr>
        <p:spPr>
          <a:xfrm>
            <a:off x="4773727"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10010998" y="4512972"/>
            <a:ext cx="2444532"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8959127" y="3830803"/>
            <a:ext cx="454827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8959127" y="2407196"/>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9613084" y="3767111"/>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31" hasCustomPrompt="1"/>
          </p:nvPr>
        </p:nvSpPr>
        <p:spPr>
          <a:xfrm>
            <a:off x="14215755" y="5961947"/>
            <a:ext cx="2444532"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13163884" y="6629607"/>
            <a:ext cx="4548274"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13817841" y="737871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33" hasCustomPrompt="1"/>
          </p:nvPr>
        </p:nvSpPr>
        <p:spPr>
          <a:xfrm>
            <a:off x="13163884"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1932031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4617169">
            <a:off x="588794" y="5409182"/>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p:cNvSpPr/>
          <p:nvPr userDrawn="1"/>
        </p:nvSpPr>
        <p:spPr>
          <a:xfrm>
            <a:off x="0" y="5922288"/>
            <a:ext cx="6273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rot="5400000">
            <a:off x="188522" y="4473913"/>
            <a:ext cx="19069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1014991" y="3416303"/>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flipV="1">
            <a:off x="908574" y="5735600"/>
            <a:ext cx="419097" cy="419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flipV="1">
            <a:off x="1327671" y="5922288"/>
            <a:ext cx="254583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アーチ 4"/>
          <p:cNvSpPr/>
          <p:nvPr userDrawn="1"/>
        </p:nvSpPr>
        <p:spPr>
          <a:xfrm rot="16982831" flipV="1">
            <a:off x="3836818"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p:cNvSpPr/>
          <p:nvPr userDrawn="1"/>
        </p:nvSpPr>
        <p:spPr>
          <a:xfrm rot="16200000" flipV="1">
            <a:off x="3436546" y="7365351"/>
            <a:ext cx="190693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flipV="1">
            <a:off x="4263015" y="8214680"/>
            <a:ext cx="254000" cy="25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userDrawn="1"/>
        </p:nvSpPr>
        <p:spPr>
          <a:xfrm>
            <a:off x="4161415" y="5734608"/>
            <a:ext cx="419097" cy="419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userDrawn="1"/>
        </p:nvSpPr>
        <p:spPr>
          <a:xfrm>
            <a:off x="4580512" y="5921298"/>
            <a:ext cx="254583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
          <p:cNvSpPr/>
          <p:nvPr userDrawn="1"/>
        </p:nvSpPr>
        <p:spPr>
          <a:xfrm rot="4617169">
            <a:off x="7089659"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userDrawn="1"/>
        </p:nvSpPr>
        <p:spPr>
          <a:xfrm rot="5400000">
            <a:off x="6689387" y="4478235"/>
            <a:ext cx="19069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7515856" y="3420625"/>
            <a:ext cx="254000" cy="25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flipV="1">
            <a:off x="7420581" y="5735600"/>
            <a:ext cx="419097" cy="4190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userDrawn="1"/>
        </p:nvSpPr>
        <p:spPr>
          <a:xfrm flipV="1">
            <a:off x="7839678" y="5922288"/>
            <a:ext cx="254583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アーチ 4"/>
          <p:cNvSpPr/>
          <p:nvPr userDrawn="1"/>
        </p:nvSpPr>
        <p:spPr>
          <a:xfrm rot="16982831" flipV="1">
            <a:off x="10348825"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userDrawn="1"/>
        </p:nvSpPr>
        <p:spPr>
          <a:xfrm rot="16200000" flipV="1">
            <a:off x="9948553" y="7365351"/>
            <a:ext cx="19069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flipV="1">
            <a:off x="10775022" y="8214680"/>
            <a:ext cx="254000" cy="25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0673422" y="5734608"/>
            <a:ext cx="419097" cy="419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userDrawn="1"/>
        </p:nvSpPr>
        <p:spPr>
          <a:xfrm>
            <a:off x="11092519" y="5921298"/>
            <a:ext cx="254583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アーチ 4"/>
          <p:cNvSpPr/>
          <p:nvPr userDrawn="1"/>
        </p:nvSpPr>
        <p:spPr>
          <a:xfrm rot="4617169">
            <a:off x="13601666"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p:cNvSpPr/>
          <p:nvPr userDrawn="1"/>
        </p:nvSpPr>
        <p:spPr>
          <a:xfrm rot="5400000">
            <a:off x="13201394" y="4478235"/>
            <a:ext cx="1906939"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4027863" y="3420625"/>
            <a:ext cx="254000" cy="25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flipV="1">
            <a:off x="13928051" y="5735600"/>
            <a:ext cx="419097" cy="4190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71" name="テキスト プレースホルダー 6"/>
          <p:cNvSpPr>
            <a:spLocks noGrp="1"/>
          </p:cNvSpPr>
          <p:nvPr>
            <p:ph type="body" sz="quarter" idx="21" hasCustomPrompt="1"/>
          </p:nvPr>
        </p:nvSpPr>
        <p:spPr>
          <a:xfrm>
            <a:off x="1327671" y="3270347"/>
            <a:ext cx="3678319"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1334401"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1477604" y="39285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プレースホルダー 6"/>
          <p:cNvSpPr>
            <a:spLocks noGrp="1"/>
          </p:cNvSpPr>
          <p:nvPr>
            <p:ph type="body" sz="quarter" idx="20" hasCustomPrompt="1"/>
          </p:nvPr>
        </p:nvSpPr>
        <p:spPr>
          <a:xfrm>
            <a:off x="291646" y="2688817"/>
            <a:ext cx="1746409"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7814278" y="3270347"/>
            <a:ext cx="3678319"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7821008"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7964211" y="392858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6"/>
          <p:cNvSpPr>
            <a:spLocks noGrp="1"/>
          </p:cNvSpPr>
          <p:nvPr>
            <p:ph type="body" sz="quarter" idx="27" hasCustomPrompt="1"/>
          </p:nvPr>
        </p:nvSpPr>
        <p:spPr>
          <a:xfrm>
            <a:off x="6778253" y="2688817"/>
            <a:ext cx="1746409"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14324839" y="3270347"/>
            <a:ext cx="3678319" cy="720080"/>
          </a:xfrm>
        </p:spPr>
        <p:txBody>
          <a:bodyPr anchor="b">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14331569"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14474772" y="3928583"/>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プレースホルダー 6"/>
          <p:cNvSpPr>
            <a:spLocks noGrp="1"/>
          </p:cNvSpPr>
          <p:nvPr>
            <p:ph type="body" sz="quarter" idx="30" hasCustomPrompt="1"/>
          </p:nvPr>
        </p:nvSpPr>
        <p:spPr>
          <a:xfrm>
            <a:off x="13288814" y="2688817"/>
            <a:ext cx="1746409" cy="720080"/>
          </a:xfrm>
        </p:spPr>
        <p:txBody>
          <a:bodyPr anchor="t">
            <a:noAutofit/>
          </a:bodyPr>
          <a:lstStyle>
            <a:lvl1pPr algn="ctr">
              <a:defRPr sz="32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4580512" y="6632566"/>
            <a:ext cx="3678319"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4587242"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4730445" y="729080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6"/>
          <p:cNvSpPr>
            <a:spLocks noGrp="1"/>
          </p:cNvSpPr>
          <p:nvPr>
            <p:ph type="body" sz="quarter" idx="33" hasCustomPrompt="1"/>
          </p:nvPr>
        </p:nvSpPr>
        <p:spPr>
          <a:xfrm>
            <a:off x="3519087" y="8462885"/>
            <a:ext cx="1746409"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11096241" y="6632566"/>
            <a:ext cx="3678319" cy="720080"/>
          </a:xfrm>
        </p:spPr>
        <p:txBody>
          <a:bodyPr anchor="b">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11102971"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11246174" y="729080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プレースホルダー 6"/>
          <p:cNvSpPr>
            <a:spLocks noGrp="1"/>
          </p:cNvSpPr>
          <p:nvPr>
            <p:ph type="body" sz="quarter" idx="36" hasCustomPrompt="1"/>
          </p:nvPr>
        </p:nvSpPr>
        <p:spPr>
          <a:xfrm>
            <a:off x="10034816" y="8462885"/>
            <a:ext cx="1746409"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14347147" y="5922286"/>
            <a:ext cx="3939266"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Tree>
    <p:extLst>
      <p:ext uri="{BB962C8B-B14F-4D97-AF65-F5344CB8AC3E}">
        <p14:creationId xmlns="" xmlns:p14="http://schemas.microsoft.com/office/powerpoint/2010/main" val="2809525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 y="3775955"/>
            <a:ext cx="18286412" cy="1947863"/>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7"/>
          <p:cNvSpPr/>
          <p:nvPr userDrawn="1"/>
        </p:nvSpPr>
        <p:spPr>
          <a:xfrm>
            <a:off x="8043640"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33"/>
          <p:cNvSpPr/>
          <p:nvPr userDrawn="1"/>
        </p:nvSpPr>
        <p:spPr>
          <a:xfrm rot="10800000">
            <a:off x="3503785"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7"/>
          <p:cNvSpPr/>
          <p:nvPr userDrawn="1"/>
        </p:nvSpPr>
        <p:spPr>
          <a:xfrm>
            <a:off x="10853552"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33"/>
          <p:cNvSpPr/>
          <p:nvPr userDrawn="1"/>
        </p:nvSpPr>
        <p:spPr>
          <a:xfrm rot="10800000">
            <a:off x="6313697"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7"/>
          <p:cNvSpPr/>
          <p:nvPr userDrawn="1"/>
        </p:nvSpPr>
        <p:spPr>
          <a:xfrm>
            <a:off x="13663464"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33"/>
          <p:cNvSpPr/>
          <p:nvPr userDrawn="1"/>
        </p:nvSpPr>
        <p:spPr>
          <a:xfrm rot="10800000">
            <a:off x="9123609"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7"/>
          <p:cNvSpPr/>
          <p:nvPr userDrawn="1"/>
        </p:nvSpPr>
        <p:spPr>
          <a:xfrm>
            <a:off x="16473376"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33"/>
          <p:cNvSpPr/>
          <p:nvPr userDrawn="1"/>
        </p:nvSpPr>
        <p:spPr>
          <a:xfrm rot="10800000">
            <a:off x="11933521"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7"/>
          <p:cNvSpPr/>
          <p:nvPr userDrawn="1"/>
        </p:nvSpPr>
        <p:spPr>
          <a:xfrm>
            <a:off x="5233728"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33"/>
          <p:cNvSpPr/>
          <p:nvPr userDrawn="1"/>
        </p:nvSpPr>
        <p:spPr>
          <a:xfrm rot="10800000">
            <a:off x="693873"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15" hasCustomPrompt="1"/>
          </p:nvPr>
        </p:nvSpPr>
        <p:spPr>
          <a:xfrm>
            <a:off x="1078310" y="7170289"/>
            <a:ext cx="16200313" cy="17559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1222326" y="702627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6"/>
          <p:cNvSpPr/>
          <p:nvPr userDrawn="1"/>
        </p:nvSpPr>
        <p:spPr>
          <a:xfrm rot="18900000">
            <a:off x="3617978"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6"/>
          <p:cNvSpPr/>
          <p:nvPr userDrawn="1"/>
        </p:nvSpPr>
        <p:spPr>
          <a:xfrm rot="18900000">
            <a:off x="6427890"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6"/>
          <p:cNvSpPr/>
          <p:nvPr userDrawn="1"/>
        </p:nvSpPr>
        <p:spPr>
          <a:xfrm rot="18900000">
            <a:off x="9237802"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6"/>
          <p:cNvSpPr/>
          <p:nvPr userDrawn="1"/>
        </p:nvSpPr>
        <p:spPr>
          <a:xfrm rot="18900000">
            <a:off x="12047714"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6"/>
          <p:cNvSpPr/>
          <p:nvPr userDrawn="1"/>
        </p:nvSpPr>
        <p:spPr>
          <a:xfrm rot="18900000">
            <a:off x="808066"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プレースホルダー 11"/>
          <p:cNvSpPr>
            <a:spLocks noGrp="1"/>
          </p:cNvSpPr>
          <p:nvPr>
            <p:ph type="body" sz="quarter" idx="36" hasCustomPrompt="1"/>
          </p:nvPr>
        </p:nvSpPr>
        <p:spPr>
          <a:xfrm rot="18900000">
            <a:off x="1674413" y="4278329"/>
            <a:ext cx="3572959" cy="870619"/>
          </a:xfrm>
        </p:spPr>
        <p:txBody>
          <a:bodyPr anchor="ctr">
            <a:noAutofit/>
          </a:bodyPr>
          <a:lstStyle>
            <a:lvl1pPr algn="ctr">
              <a:lnSpc>
                <a:spcPct val="100000"/>
              </a:lnSpc>
              <a:spcBef>
                <a:spcPts val="0"/>
              </a:spcBef>
              <a:defRPr sz="36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4490186"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7305959"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10121732"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12937503"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 xmlns:p14="http://schemas.microsoft.com/office/powerpoint/2010/main" val="31396888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p:cNvSpPr>
          <p:nvPr>
            <p:ph type="pic" sz="quarter" idx="14" hasCustomPrompt="1"/>
          </p:nvPr>
        </p:nvSpPr>
        <p:spPr>
          <a:xfrm>
            <a:off x="259681"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3830737"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7401812"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10972849"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14543905"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260350" y="6545040"/>
            <a:ext cx="3455988" cy="754062"/>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3831239" y="6545040"/>
            <a:ext cx="3455988" cy="754062"/>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14543905" y="6545040"/>
            <a:ext cx="3455988" cy="754062"/>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10973017" y="6545040"/>
            <a:ext cx="3455988" cy="754062"/>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7401960" y="6545040"/>
            <a:ext cx="3455988" cy="754062"/>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1222326" y="751976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1263723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2767236"/>
            <a:ext cx="7129368"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userDrawn="1"/>
        </p:nvSpPr>
        <p:spPr>
          <a:xfrm>
            <a:off x="1800000" y="3847355"/>
            <a:ext cx="5329368" cy="55206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1" hasCustomPrompt="1"/>
          </p:nvPr>
        </p:nvSpPr>
        <p:spPr>
          <a:xfrm>
            <a:off x="423427" y="2947255"/>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3600000" y="5479537"/>
            <a:ext cx="5329368" cy="55206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p:cNvSpPr/>
          <p:nvPr userDrawn="1"/>
        </p:nvSpPr>
        <p:spPr>
          <a:xfrm>
            <a:off x="5398214" y="7111718"/>
            <a:ext cx="5329368" cy="55206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800000" y="4399417"/>
            <a:ext cx="7129368" cy="1080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3600000" y="6031598"/>
            <a:ext cx="7129368"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5398214" y="7663780"/>
            <a:ext cx="7129368" cy="1080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2" hasCustomPrompt="1"/>
          </p:nvPr>
        </p:nvSpPr>
        <p:spPr>
          <a:xfrm>
            <a:off x="2222017" y="4579437"/>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4022217" y="6211618"/>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5824027" y="7843800"/>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7198990" y="2668427"/>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12599590" y="7570632"/>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8999190" y="4299864"/>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10845998" y="5932789"/>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2762988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29722" y="8477753"/>
            <a:ext cx="6677030" cy="720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p:cNvSpPr/>
          <p:nvPr userDrawn="1"/>
        </p:nvSpPr>
        <p:spPr>
          <a:xfrm rot="10800000">
            <a:off x="5926875" y="6645437"/>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角三角形 5"/>
          <p:cNvSpPr/>
          <p:nvPr userDrawn="1"/>
        </p:nvSpPr>
        <p:spPr>
          <a:xfrm rot="10800000">
            <a:off x="5926875" y="6645436"/>
            <a:ext cx="4600136" cy="720434"/>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10800000">
            <a:off x="9806577" y="4813120"/>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06575" y="4813119"/>
            <a:ext cx="4600136" cy="720434"/>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0800000">
            <a:off x="13686278" y="2980804"/>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3686277" y="2980803"/>
            <a:ext cx="4600135" cy="720434"/>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userDrawn="1"/>
        </p:nvSpPr>
        <p:spPr>
          <a:xfrm>
            <a:off x="6886463" y="7365870"/>
            <a:ext cx="1941557" cy="1938992"/>
          </a:xfrm>
          <a:prstGeom prst="rect">
            <a:avLst/>
          </a:prstGeom>
          <a:noFill/>
        </p:spPr>
        <p:txBody>
          <a:bodyPr wrap="none" rtlCol="0">
            <a:spAutoFit/>
          </a:bodyPr>
          <a:lstStyle/>
          <a:p>
            <a:r>
              <a:rPr kumimoji="1" lang="en-US" altLang="ja-JP" sz="12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12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10766800" y="5533553"/>
            <a:ext cx="1941557" cy="1938992"/>
          </a:xfrm>
          <a:prstGeom prst="rect">
            <a:avLst/>
          </a:prstGeom>
          <a:noFill/>
        </p:spPr>
        <p:txBody>
          <a:bodyPr wrap="none" rtlCol="0">
            <a:spAutoFit/>
          </a:bodyPr>
          <a:lstStyle/>
          <a:p>
            <a:r>
              <a:rPr kumimoji="1" lang="en-US" altLang="ja-JP" sz="12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12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14647139" y="3701237"/>
            <a:ext cx="1941557" cy="1938992"/>
          </a:xfrm>
          <a:prstGeom prst="rect">
            <a:avLst/>
          </a:prstGeom>
          <a:noFill/>
        </p:spPr>
        <p:txBody>
          <a:bodyPr wrap="none" rtlCol="0">
            <a:spAutoFit/>
          </a:bodyPr>
          <a:lstStyle/>
          <a:p>
            <a:r>
              <a:rPr kumimoji="1" lang="en-US" altLang="ja-JP" sz="12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12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9121024" y="6645436"/>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6"/>
          <p:cNvSpPr/>
          <p:nvPr userDrawn="1"/>
        </p:nvSpPr>
        <p:spPr>
          <a:xfrm>
            <a:off x="5224409" y="84777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26"/>
          <p:cNvSpPr/>
          <p:nvPr userDrawn="1"/>
        </p:nvSpPr>
        <p:spPr>
          <a:xfrm>
            <a:off x="13001594" y="48085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21" hasCustomPrompt="1"/>
          </p:nvPr>
        </p:nvSpPr>
        <p:spPr>
          <a:xfrm>
            <a:off x="773723" y="6494220"/>
            <a:ext cx="4851245" cy="720080"/>
          </a:xfrm>
        </p:spPr>
        <p:txBody>
          <a:bodyPr anchor="b">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759655" y="7249864"/>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251327" y="715245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プレースホルダー 6"/>
          <p:cNvSpPr>
            <a:spLocks noGrp="1"/>
          </p:cNvSpPr>
          <p:nvPr>
            <p:ph type="body" sz="quarter" idx="25" hasCustomPrompt="1"/>
          </p:nvPr>
        </p:nvSpPr>
        <p:spPr>
          <a:xfrm>
            <a:off x="4682197" y="4668503"/>
            <a:ext cx="4851245" cy="720080"/>
          </a:xfrm>
        </p:spPr>
        <p:txBody>
          <a:bodyPr anchor="b">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4668129" y="5424147"/>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6159801" y="532673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7" hasCustomPrompt="1"/>
          </p:nvPr>
        </p:nvSpPr>
        <p:spPr>
          <a:xfrm>
            <a:off x="8564878" y="2829587"/>
            <a:ext cx="4851245" cy="720080"/>
          </a:xfrm>
        </p:spPr>
        <p:txBody>
          <a:bodyPr anchor="b">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8550810" y="3585231"/>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10042482" y="348782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1903299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6035724" y="3139078"/>
            <a:ext cx="6003425" cy="908106"/>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p:cNvGrpSpPr/>
          <p:nvPr userDrawn="1"/>
        </p:nvGrpSpPr>
        <p:grpSpPr>
          <a:xfrm>
            <a:off x="3387886" y="5081591"/>
            <a:ext cx="6003425" cy="908106"/>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テキスト プレースホルダー 6"/>
          <p:cNvSpPr>
            <a:spLocks noGrp="1"/>
          </p:cNvSpPr>
          <p:nvPr>
            <p:ph type="body" sz="quarter" idx="25" hasCustomPrompt="1"/>
          </p:nvPr>
        </p:nvSpPr>
        <p:spPr>
          <a:xfrm>
            <a:off x="3960509" y="5197631"/>
            <a:ext cx="4389120"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9577553" y="5328330"/>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763801" y="7024106"/>
            <a:ext cx="6003425" cy="908106"/>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4000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0" name="グループ化 69"/>
          <p:cNvGrpSpPr/>
          <p:nvPr userDrawn="1"/>
        </p:nvGrpSpPr>
        <p:grpSpPr>
          <a:xfrm rot="3180000">
            <a:off x="-2239641" y="12022006"/>
            <a:ext cx="1496309" cy="2535059"/>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97" name="直線コネクタ 96"/>
          <p:cNvCxnSpPr/>
          <p:nvPr userDrawn="1"/>
        </p:nvCxnSpPr>
        <p:spPr>
          <a:xfrm flipH="1">
            <a:off x="3174175" y="2465056"/>
            <a:ext cx="9872900" cy="73119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6108020" y="7273006"/>
            <a:ext cx="410308" cy="410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userDrawn="1"/>
        </p:nvSpPr>
        <p:spPr>
          <a:xfrm>
            <a:off x="11381060" y="3387977"/>
            <a:ext cx="410308" cy="4103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プレースホルダー 6"/>
          <p:cNvSpPr>
            <a:spLocks noGrp="1"/>
          </p:cNvSpPr>
          <p:nvPr>
            <p:ph type="body" sz="quarter" idx="21" hasCustomPrompt="1"/>
          </p:nvPr>
        </p:nvSpPr>
        <p:spPr>
          <a:xfrm>
            <a:off x="1336424" y="7140146"/>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6953468" y="7270845"/>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8744540" y="5330491"/>
            <a:ext cx="410308" cy="4103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プレースホルダー 6"/>
          <p:cNvSpPr>
            <a:spLocks noGrp="1"/>
          </p:cNvSpPr>
          <p:nvPr>
            <p:ph type="body" sz="quarter" idx="27" hasCustomPrompt="1"/>
          </p:nvPr>
        </p:nvSpPr>
        <p:spPr>
          <a:xfrm>
            <a:off x="6608347" y="3255118"/>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12225391" y="3385817"/>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2701115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3410902"/>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771792"/>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61326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7493572"/>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8" name="テキスト プレースホルダー 6"/>
          <p:cNvSpPr>
            <a:spLocks noGrp="1"/>
          </p:cNvSpPr>
          <p:nvPr>
            <p:ph type="body" sz="quarter" idx="16" hasCustomPrompt="1"/>
          </p:nvPr>
        </p:nvSpPr>
        <p:spPr>
          <a:xfrm>
            <a:off x="9000876" y="3200754"/>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4563382"/>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926010"/>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7288638"/>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783772" y="329873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28743064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265226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01315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537404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673493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円/楕円 14"/>
          <p:cNvSpPr/>
          <p:nvPr userDrawn="1"/>
        </p:nvSpPr>
        <p:spPr>
          <a:xfrm>
            <a:off x="8280234" y="809582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8" name="テキスト プレースホルダー 6"/>
          <p:cNvSpPr>
            <a:spLocks noGrp="1"/>
          </p:cNvSpPr>
          <p:nvPr>
            <p:ph type="body" sz="quarter" idx="16" hasCustomPrompt="1"/>
          </p:nvPr>
        </p:nvSpPr>
        <p:spPr>
          <a:xfrm>
            <a:off x="9000876" y="2442119"/>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3804747"/>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167375"/>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6530003"/>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9000876" y="7892631"/>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783772" y="322616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4271268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アーチ 19"/>
          <p:cNvSpPr/>
          <p:nvPr userDrawn="1"/>
        </p:nvSpPr>
        <p:spPr>
          <a:xfrm rot="3600000">
            <a:off x="1165671" y="294313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アーチ 20"/>
          <p:cNvSpPr/>
          <p:nvPr userDrawn="1"/>
        </p:nvSpPr>
        <p:spPr>
          <a:xfrm rot="6618510">
            <a:off x="1282259" y="305972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テキスト プレースホルダー 6"/>
          <p:cNvSpPr>
            <a:spLocks noGrp="1"/>
          </p:cNvSpPr>
          <p:nvPr>
            <p:ph type="body" sz="quarter" idx="15" hasCustomPrompt="1"/>
          </p:nvPr>
        </p:nvSpPr>
        <p:spPr>
          <a:xfrm>
            <a:off x="2023051" y="3178605"/>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2709066" y="3884782"/>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9415504" y="294003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アーチ 27"/>
          <p:cNvSpPr/>
          <p:nvPr userDrawn="1"/>
        </p:nvSpPr>
        <p:spPr>
          <a:xfrm rot="6618510">
            <a:off x="9532092" y="305662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6"/>
          <p:cNvSpPr>
            <a:spLocks noGrp="1"/>
          </p:cNvSpPr>
          <p:nvPr>
            <p:ph type="body" sz="quarter" idx="16" hasCustomPrompt="1"/>
          </p:nvPr>
        </p:nvSpPr>
        <p:spPr>
          <a:xfrm>
            <a:off x="10272884" y="3175508"/>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10958899" y="3881685"/>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378901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1246656" y="7912524"/>
            <a:ext cx="15794443" cy="1090364"/>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7" name="角丸四角形 36"/>
          <p:cNvSpPr/>
          <p:nvPr userDrawn="1"/>
        </p:nvSpPr>
        <p:spPr>
          <a:xfrm>
            <a:off x="1246656" y="6547141"/>
            <a:ext cx="15794443" cy="1090364"/>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6" name="角丸四角形 35"/>
          <p:cNvSpPr/>
          <p:nvPr userDrawn="1"/>
        </p:nvSpPr>
        <p:spPr>
          <a:xfrm>
            <a:off x="1246656" y="2450995"/>
            <a:ext cx="15794443" cy="1090364"/>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5" name="角丸四角形 34"/>
          <p:cNvSpPr/>
          <p:nvPr userDrawn="1"/>
        </p:nvSpPr>
        <p:spPr>
          <a:xfrm>
            <a:off x="1246656" y="3816377"/>
            <a:ext cx="15794443" cy="1090364"/>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3" name="角丸四角形 32"/>
          <p:cNvSpPr/>
          <p:nvPr userDrawn="1"/>
        </p:nvSpPr>
        <p:spPr>
          <a:xfrm>
            <a:off x="1246656" y="5181759"/>
            <a:ext cx="15794443" cy="1090364"/>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5" name="円/楕円 4"/>
          <p:cNvSpPr/>
          <p:nvPr userDrawn="1"/>
        </p:nvSpPr>
        <p:spPr>
          <a:xfrm>
            <a:off x="16057427" y="2582432"/>
            <a:ext cx="828000" cy="828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円/楕円 43"/>
          <p:cNvSpPr/>
          <p:nvPr userDrawn="1"/>
        </p:nvSpPr>
        <p:spPr>
          <a:xfrm>
            <a:off x="16057427" y="3947305"/>
            <a:ext cx="828000" cy="828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5" name="円/楕円 44"/>
          <p:cNvSpPr/>
          <p:nvPr userDrawn="1"/>
        </p:nvSpPr>
        <p:spPr>
          <a:xfrm>
            <a:off x="16057427" y="5312687"/>
            <a:ext cx="828000" cy="828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6" name="円/楕円 45"/>
          <p:cNvSpPr/>
          <p:nvPr userDrawn="1"/>
        </p:nvSpPr>
        <p:spPr>
          <a:xfrm>
            <a:off x="16057427" y="6678578"/>
            <a:ext cx="828000" cy="828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4"/>
              </a:solidFill>
            </a:endParaRPr>
          </a:p>
        </p:txBody>
      </p:sp>
      <p:sp>
        <p:nvSpPr>
          <p:cNvPr id="47" name="円/楕円 46"/>
          <p:cNvSpPr/>
          <p:nvPr userDrawn="1"/>
        </p:nvSpPr>
        <p:spPr>
          <a:xfrm>
            <a:off x="16057427" y="8043961"/>
            <a:ext cx="828000" cy="828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16" hasCustomPrompt="1"/>
          </p:nvPr>
        </p:nvSpPr>
        <p:spPr>
          <a:xfrm>
            <a:off x="6922703" y="2456986"/>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922703" y="3822368"/>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922703" y="5187750"/>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922703" y="6553132"/>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922703" y="7918515"/>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1385199" y="2581923"/>
            <a:ext cx="5112067" cy="82850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0" name="角丸四角形 19"/>
          <p:cNvSpPr/>
          <p:nvPr userDrawn="1"/>
        </p:nvSpPr>
        <p:spPr>
          <a:xfrm>
            <a:off x="1385199" y="3947305"/>
            <a:ext cx="5112067" cy="82850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1" name="角丸四角形 20"/>
          <p:cNvSpPr/>
          <p:nvPr userDrawn="1"/>
        </p:nvSpPr>
        <p:spPr>
          <a:xfrm>
            <a:off x="1385199" y="8043452"/>
            <a:ext cx="5112067" cy="82850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3" name="角丸四角形 22"/>
          <p:cNvSpPr/>
          <p:nvPr userDrawn="1"/>
        </p:nvSpPr>
        <p:spPr>
          <a:xfrm>
            <a:off x="1385199" y="5312687"/>
            <a:ext cx="5112067" cy="82850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5" name="角丸四角形 24"/>
          <p:cNvSpPr/>
          <p:nvPr userDrawn="1"/>
        </p:nvSpPr>
        <p:spPr>
          <a:xfrm>
            <a:off x="1385199" y="6678069"/>
            <a:ext cx="5112067" cy="82850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680652" y="2723411"/>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680652" y="8184940"/>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680652" y="4088792"/>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680652" y="5454174"/>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680652" y="6819556"/>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23428380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4364182"/>
            <a:ext cx="18288000" cy="2604654"/>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492804" y="6636573"/>
            <a:ext cx="711250" cy="711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4958781" y="5060322"/>
            <a:ext cx="711250" cy="711250"/>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7424758" y="6111156"/>
            <a:ext cx="711250" cy="711250"/>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9890735" y="4534905"/>
            <a:ext cx="711250" cy="711250"/>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356712" y="5585739"/>
            <a:ext cx="711250" cy="711250"/>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4822689" y="4009488"/>
            <a:ext cx="711250" cy="711250"/>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9774395"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2619829" y="6763598"/>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5085806" y="5187347"/>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551783" y="6238181"/>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017760" y="4661930"/>
            <a:ext cx="457200" cy="457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483737" y="5712764"/>
            <a:ext cx="457200" cy="45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4949714" y="4136513"/>
            <a:ext cx="457200" cy="457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6"/>
          <p:cNvSpPr>
            <a:spLocks noGrp="1"/>
          </p:cNvSpPr>
          <p:nvPr>
            <p:ph type="body" sz="quarter" idx="21" hasCustomPrompt="1"/>
          </p:nvPr>
        </p:nvSpPr>
        <p:spPr>
          <a:xfrm>
            <a:off x="828986" y="7499181"/>
            <a:ext cx="4038886" cy="720080"/>
          </a:xfrm>
        </p:spPr>
        <p:txBody>
          <a:bodyPr anchor="b">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820329" y="825482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1228249" y="815741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プレースホルダー 6"/>
          <p:cNvSpPr>
            <a:spLocks noGrp="1"/>
          </p:cNvSpPr>
          <p:nvPr>
            <p:ph type="body" sz="quarter" idx="25" hasCustomPrompt="1"/>
          </p:nvPr>
        </p:nvSpPr>
        <p:spPr>
          <a:xfrm>
            <a:off x="3269317" y="4166956"/>
            <a:ext cx="4038886" cy="720080"/>
          </a:xfrm>
        </p:spPr>
        <p:txBody>
          <a:bodyPr anchor="b">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3260660" y="285777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3668580" y="4136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プレースホルダー 6"/>
          <p:cNvSpPr>
            <a:spLocks noGrp="1"/>
          </p:cNvSpPr>
          <p:nvPr>
            <p:ph type="body" sz="quarter" idx="27" hasCustomPrompt="1"/>
          </p:nvPr>
        </p:nvSpPr>
        <p:spPr>
          <a:xfrm>
            <a:off x="5780871" y="6987783"/>
            <a:ext cx="4038886" cy="720080"/>
          </a:xfrm>
        </p:spPr>
        <p:txBody>
          <a:bodyPr anchor="b">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5772214" y="7743427"/>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6180134" y="7646019"/>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プレースホルダー 6"/>
          <p:cNvSpPr>
            <a:spLocks noGrp="1"/>
          </p:cNvSpPr>
          <p:nvPr>
            <p:ph type="body" sz="quarter" idx="29" hasCustomPrompt="1"/>
          </p:nvPr>
        </p:nvSpPr>
        <p:spPr>
          <a:xfrm>
            <a:off x="8213061" y="3710116"/>
            <a:ext cx="4038886" cy="720080"/>
          </a:xfrm>
        </p:spPr>
        <p:txBody>
          <a:bodyPr anchor="b">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8204404" y="240093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8612324" y="3679673"/>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6"/>
          <p:cNvSpPr>
            <a:spLocks noGrp="1"/>
          </p:cNvSpPr>
          <p:nvPr>
            <p:ph type="body" sz="quarter" idx="31" hasCustomPrompt="1"/>
          </p:nvPr>
        </p:nvSpPr>
        <p:spPr>
          <a:xfrm>
            <a:off x="10698970" y="6448511"/>
            <a:ext cx="4038886" cy="720080"/>
          </a:xfrm>
        </p:spPr>
        <p:txBody>
          <a:bodyPr anchor="b">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10690313" y="720415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11098233" y="7106747"/>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プレースホルダー 6"/>
          <p:cNvSpPr>
            <a:spLocks noGrp="1"/>
          </p:cNvSpPr>
          <p:nvPr>
            <p:ph type="body" sz="quarter" idx="33" hasCustomPrompt="1"/>
          </p:nvPr>
        </p:nvSpPr>
        <p:spPr>
          <a:xfrm>
            <a:off x="13145015" y="3169429"/>
            <a:ext cx="4038886" cy="720080"/>
          </a:xfrm>
        </p:spPr>
        <p:txBody>
          <a:bodyPr anchor="b">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13136358" y="1860244"/>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13544278" y="3138986"/>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2517022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a:off x="8911773" y="4274459"/>
            <a:ext cx="1748970" cy="174897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角三角形 10"/>
          <p:cNvSpPr/>
          <p:nvPr userDrawn="1"/>
        </p:nvSpPr>
        <p:spPr>
          <a:xfrm rot="10800000">
            <a:off x="8911771" y="4274458"/>
            <a:ext cx="1748970" cy="174897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a:off x="8911773" y="2525488"/>
            <a:ext cx="1748970" cy="174897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75000"/>
                </a:schemeClr>
              </a:solidFill>
            </a:endParaRPr>
          </a:p>
        </p:txBody>
      </p:sp>
      <p:sp>
        <p:nvSpPr>
          <p:cNvPr id="13" name="直角三角形 12"/>
          <p:cNvSpPr/>
          <p:nvPr userDrawn="1"/>
        </p:nvSpPr>
        <p:spPr>
          <a:xfrm rot="5400000">
            <a:off x="8911773" y="6023429"/>
            <a:ext cx="1748970" cy="174897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6200000">
            <a:off x="8911774" y="6023428"/>
            <a:ext cx="1748970" cy="17489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角三角形 14"/>
          <p:cNvSpPr/>
          <p:nvPr userDrawn="1"/>
        </p:nvSpPr>
        <p:spPr>
          <a:xfrm rot="5400000">
            <a:off x="10660744" y="6023429"/>
            <a:ext cx="1748970" cy="174897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p:cNvSpPr/>
          <p:nvPr userDrawn="1"/>
        </p:nvSpPr>
        <p:spPr>
          <a:xfrm rot="10800000">
            <a:off x="7162800" y="6023430"/>
            <a:ext cx="1748970" cy="17489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p:cNvSpPr/>
          <p:nvPr userDrawn="1"/>
        </p:nvSpPr>
        <p:spPr>
          <a:xfrm>
            <a:off x="7162802" y="6023431"/>
            <a:ext cx="1748970" cy="174897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p:cNvSpPr/>
          <p:nvPr userDrawn="1"/>
        </p:nvSpPr>
        <p:spPr>
          <a:xfrm rot="10800000">
            <a:off x="7162800" y="7772401"/>
            <a:ext cx="1748970" cy="174897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7162798" y="4274460"/>
            <a:ext cx="1748970" cy="1748970"/>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角三角形 19"/>
          <p:cNvSpPr/>
          <p:nvPr userDrawn="1"/>
        </p:nvSpPr>
        <p:spPr>
          <a:xfrm rot="5400000">
            <a:off x="7162797" y="4274462"/>
            <a:ext cx="1748970" cy="17489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p:cNvSpPr/>
          <p:nvPr userDrawn="1"/>
        </p:nvSpPr>
        <p:spPr>
          <a:xfrm rot="16200000">
            <a:off x="5413827" y="4274460"/>
            <a:ext cx="1748970" cy="17489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山形 21"/>
          <p:cNvSpPr/>
          <p:nvPr userDrawn="1"/>
        </p:nvSpPr>
        <p:spPr>
          <a:xfrm rot="5400000">
            <a:off x="9251837" y="5325560"/>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山形 22"/>
          <p:cNvSpPr/>
          <p:nvPr userDrawn="1"/>
        </p:nvSpPr>
        <p:spPr>
          <a:xfrm rot="10800000">
            <a:off x="9251837"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山形 23"/>
          <p:cNvSpPr/>
          <p:nvPr userDrawn="1"/>
        </p:nvSpPr>
        <p:spPr>
          <a:xfrm rot="16200000">
            <a:off x="8140363"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山形 24"/>
          <p:cNvSpPr/>
          <p:nvPr userDrawn="1"/>
        </p:nvSpPr>
        <p:spPr>
          <a:xfrm>
            <a:off x="8118169" y="5347754"/>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図プレースホルダー 12"/>
          <p:cNvSpPr>
            <a:spLocks noGrp="1"/>
          </p:cNvSpPr>
          <p:nvPr userDrawn="1">
            <p:ph type="pic" sz="quarter" idx="17" hasCustomPrompt="1"/>
          </p:nvPr>
        </p:nvSpPr>
        <p:spPr>
          <a:xfrm>
            <a:off x="9897908"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9897908"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7285334"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7285334"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10711541" y="4310738"/>
            <a:ext cx="5828323"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10711541" y="4898573"/>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8982905" y="7837714"/>
            <a:ext cx="5828323"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8982905" y="8425549"/>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1283667" y="6163369"/>
            <a:ext cx="5828323"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769257" y="6751204"/>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3010870" y="2599783"/>
            <a:ext cx="5828323" cy="720080"/>
          </a:xfrm>
        </p:spPr>
        <p:txBody>
          <a:bodyPr anchor="t">
            <a:noAutofit/>
          </a:bodyPr>
          <a:lstStyle>
            <a:lvl1pPr algn="r">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2496460" y="3187618"/>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2647610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725872" y="2982872"/>
            <a:ext cx="17560541" cy="2475756"/>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6" name="グループ化 5"/>
          <p:cNvGrpSpPr/>
          <p:nvPr userDrawn="1"/>
        </p:nvGrpSpPr>
        <p:grpSpPr>
          <a:xfrm>
            <a:off x="487876" y="4364335"/>
            <a:ext cx="17798537" cy="1332290"/>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7" name="グループ化 36"/>
          <p:cNvGrpSpPr/>
          <p:nvPr userDrawn="1"/>
        </p:nvGrpSpPr>
        <p:grpSpPr>
          <a:xfrm>
            <a:off x="725872" y="5984782"/>
            <a:ext cx="17560541" cy="2475756"/>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6" name="グループ化 35"/>
          <p:cNvGrpSpPr/>
          <p:nvPr userDrawn="1"/>
        </p:nvGrpSpPr>
        <p:grpSpPr>
          <a:xfrm>
            <a:off x="487876" y="5746786"/>
            <a:ext cx="17798537" cy="1332289"/>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userDrawn="1">
            <p:ph type="pic" sz="quarter" idx="16" hasCustomPrompt="1"/>
          </p:nvPr>
        </p:nvSpPr>
        <p:spPr>
          <a:xfrm>
            <a:off x="10798684" y="3330403"/>
            <a:ext cx="629562" cy="62956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10798684" y="4707315"/>
            <a:ext cx="629562" cy="62956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10798684" y="6071701"/>
            <a:ext cx="629562" cy="629562"/>
          </a:xfrm>
        </p:spPr>
        <p:txBody>
          <a:bodyPr>
            <a:normAutofit/>
          </a:bodyPr>
          <a:lstStyle>
            <a:lvl1pPr>
              <a:defRPr sz="11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10798684" y="7436088"/>
            <a:ext cx="629562" cy="629562"/>
          </a:xfrm>
        </p:spPr>
        <p:txBody>
          <a:bodyPr>
            <a:normAutofit/>
          </a:bodyPr>
          <a:lstStyle>
            <a:lvl1pPr>
              <a:defRPr sz="11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11572026" y="3048998"/>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11572026" y="4443163"/>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11572026" y="581860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11572026" y="719455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1042306" y="3021842"/>
            <a:ext cx="6840760" cy="2213144"/>
          </a:xfrm>
        </p:spPr>
        <p:txBody>
          <a:bodyPr anchor="b">
            <a:noAutofit/>
          </a:bodyPr>
          <a:lstStyle>
            <a:lvl1pPr algn="l">
              <a:lnSpc>
                <a:spcPct val="100000"/>
              </a:lnSpc>
              <a:spcBef>
                <a:spcPts val="0"/>
              </a:spcBef>
              <a:defRPr sz="44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1042306" y="6316961"/>
            <a:ext cx="6840760" cy="2554850"/>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Tree>
    <p:extLst>
      <p:ext uri="{BB962C8B-B14F-4D97-AF65-F5344CB8AC3E}">
        <p14:creationId xmlns="" xmlns:p14="http://schemas.microsoft.com/office/powerpoint/2010/main" val="18136473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8924620" y="4038600"/>
            <a:ext cx="137886" cy="624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223905" y="3285719"/>
            <a:ext cx="137886" cy="70012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523189" y="4989169"/>
            <a:ext cx="137889" cy="5297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625334" y="7342910"/>
            <a:ext cx="137888" cy="29440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8326050" y="5686379"/>
            <a:ext cx="136227" cy="4600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22476" y="6692619"/>
            <a:ext cx="137886" cy="3594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rot="16200000">
            <a:off x="5841639" y="1306532"/>
            <a:ext cx="136802" cy="7502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121100" y="4475678"/>
            <a:ext cx="1163782" cy="11637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3694948" y="2772229"/>
            <a:ext cx="1163782" cy="1163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656659" y="6179128"/>
            <a:ext cx="1163782" cy="11637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5846539" y="5172888"/>
            <a:ext cx="1163782" cy="11637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3434874" y="3525108"/>
            <a:ext cx="1163782" cy="1163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14016765" y="6820669"/>
            <a:ext cx="1163782" cy="1163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rot="16200000">
            <a:off x="6759255" y="3628311"/>
            <a:ext cx="136801" cy="62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rot="16200000">
            <a:off x="6957844" y="1018572"/>
            <a:ext cx="136800" cy="4671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rot="16200000">
            <a:off x="11175710" y="1787510"/>
            <a:ext cx="136800" cy="4638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rot="16200000">
            <a:off x="12127376" y="1885054"/>
            <a:ext cx="136800" cy="773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rot="16200000">
            <a:off x="11349918" y="4609576"/>
            <a:ext cx="136800" cy="5585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a:spLocks noChangeAspect="1"/>
          </p:cNvSpPr>
          <p:nvPr userDrawn="1"/>
        </p:nvSpPr>
        <p:spPr>
          <a:xfrm rot="5400000" flipH="1" flipV="1">
            <a:off x="9224992" y="3285719"/>
            <a:ext cx="136800" cy="13680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a:spLocks noChangeAspect="1"/>
          </p:cNvSpPr>
          <p:nvPr userDrawn="1"/>
        </p:nvSpPr>
        <p:spPr>
          <a:xfrm rot="5400000" flipH="1" flipV="1">
            <a:off x="9524279" y="4989172"/>
            <a:ext cx="136800" cy="1368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a:spLocks noChangeAspect="1"/>
          </p:cNvSpPr>
          <p:nvPr userDrawn="1"/>
        </p:nvSpPr>
        <p:spPr>
          <a:xfrm rot="5400000" flipH="1" flipV="1">
            <a:off x="9823564" y="6692618"/>
            <a:ext cx="136800" cy="1368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角三角形 31"/>
          <p:cNvSpPr>
            <a:spLocks noChangeAspect="1"/>
          </p:cNvSpPr>
          <p:nvPr userDrawn="1"/>
        </p:nvSpPr>
        <p:spPr>
          <a:xfrm rot="16200000" flipV="1">
            <a:off x="8325477" y="5686380"/>
            <a:ext cx="136800" cy="136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a:spLocks noChangeAspect="1"/>
          </p:cNvSpPr>
          <p:nvPr userDrawn="1"/>
        </p:nvSpPr>
        <p:spPr>
          <a:xfrm rot="16200000" flipV="1">
            <a:off x="8924620" y="4038599"/>
            <a:ext cx="136800" cy="13680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p:cNvSpPr>
            <a:spLocks noChangeAspect="1"/>
          </p:cNvSpPr>
          <p:nvPr userDrawn="1"/>
        </p:nvSpPr>
        <p:spPr>
          <a:xfrm rot="16200000" flipV="1">
            <a:off x="8626554" y="7334159"/>
            <a:ext cx="136800" cy="13680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7"/>
          <p:cNvSpPr>
            <a:spLocks noGrp="1"/>
          </p:cNvSpPr>
          <p:nvPr>
            <p:ph type="pic" sz="quarter" idx="16" hasCustomPrompt="1"/>
          </p:nvPr>
        </p:nvSpPr>
        <p:spPr>
          <a:xfrm>
            <a:off x="3999721" y="3077002"/>
            <a:ext cx="554236" cy="554236"/>
          </a:xfrm>
        </p:spPr>
        <p:txBody>
          <a:bodyPr>
            <a:normAutofit/>
          </a:bodyPr>
          <a:lstStyle>
            <a:lvl1pPr>
              <a:defRPr sz="11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13739647" y="3829881"/>
            <a:ext cx="554236" cy="554236"/>
          </a:xfrm>
        </p:spPr>
        <p:txBody>
          <a:bodyPr>
            <a:normAutofit/>
          </a:bodyPr>
          <a:lstStyle>
            <a:lvl1pPr>
              <a:defRPr sz="11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1425873" y="4780451"/>
            <a:ext cx="554236" cy="554236"/>
          </a:xfrm>
        </p:spPr>
        <p:txBody>
          <a:bodyPr>
            <a:normAutofit/>
          </a:bodyPr>
          <a:lstStyle>
            <a:lvl1pPr>
              <a:defRPr sz="11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2961432" y="6483901"/>
            <a:ext cx="554236" cy="554236"/>
          </a:xfrm>
        </p:spPr>
        <p:txBody>
          <a:bodyPr>
            <a:normAutofit/>
          </a:bodyPr>
          <a:lstStyle>
            <a:lvl1pPr>
              <a:defRPr sz="11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6151312" y="5477661"/>
            <a:ext cx="554236" cy="554236"/>
          </a:xfrm>
        </p:spPr>
        <p:txBody>
          <a:bodyPr>
            <a:normAutofit/>
          </a:bodyPr>
          <a:lstStyle>
            <a:lvl1pPr>
              <a:defRPr sz="11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14321538" y="7125441"/>
            <a:ext cx="554236" cy="554236"/>
          </a:xfrm>
        </p:spPr>
        <p:txBody>
          <a:bodyPr>
            <a:normAutofit/>
          </a:bodyPr>
          <a:lstStyle>
            <a:lvl1pPr>
              <a:defRPr sz="11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4858730" y="2647019"/>
            <a:ext cx="4202689"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4856423" y="3460670"/>
            <a:ext cx="3770131"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2294338" y="4352219"/>
            <a:ext cx="5602753"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2292031" y="5165871"/>
            <a:ext cx="5618914" cy="916274"/>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3822748" y="6055668"/>
            <a:ext cx="4202689"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3820441" y="6869319"/>
            <a:ext cx="4173632"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9832866" y="3407702"/>
            <a:ext cx="3602008"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9822476" y="4175400"/>
            <a:ext cx="3612398"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10252364" y="5008647"/>
            <a:ext cx="5555810" cy="720080"/>
          </a:xfrm>
        </p:spPr>
        <p:txBody>
          <a:bodyPr anchor="t">
            <a:noAutofit/>
          </a:bodyPr>
          <a:lstStyle>
            <a:lvl1pPr algn="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10236338" y="5776345"/>
            <a:ext cx="5571836"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10249294" y="6703262"/>
            <a:ext cx="3739229" cy="720080"/>
          </a:xfrm>
        </p:spPr>
        <p:txBody>
          <a:bodyPr anchor="t">
            <a:noAutofit/>
          </a:bodyPr>
          <a:lstStyle>
            <a:lvl1pPr algn="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10238508" y="7470960"/>
            <a:ext cx="3750015"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19823276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250770" y="6029234"/>
            <a:ext cx="1669777" cy="1669777"/>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365866" y="3696516"/>
            <a:ext cx="1669777" cy="1669777"/>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0365866" y="6029234"/>
            <a:ext cx="1669777" cy="1669777"/>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6250770" y="3696516"/>
            <a:ext cx="1669777" cy="1669777"/>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8308318" y="7275425"/>
            <a:ext cx="1669777" cy="1669777"/>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8308318" y="2478453"/>
            <a:ext cx="1669777" cy="1669777"/>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390210" y="3959056"/>
            <a:ext cx="3505993" cy="3505993"/>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21" hasCustomPrompt="1"/>
          </p:nvPr>
        </p:nvSpPr>
        <p:spPr>
          <a:xfrm>
            <a:off x="13106455" y="2570241"/>
            <a:ext cx="4782428"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13106455" y="3325885"/>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13251595" y="322847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2" name="テキスト プレースホルダー 6"/>
          <p:cNvSpPr>
            <a:spLocks noGrp="1"/>
          </p:cNvSpPr>
          <p:nvPr userDrawn="1">
            <p:ph type="body" sz="quarter" idx="25" hasCustomPrompt="1"/>
          </p:nvPr>
        </p:nvSpPr>
        <p:spPr>
          <a:xfrm>
            <a:off x="13106455" y="4845306"/>
            <a:ext cx="4782428"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13106455" y="5600950"/>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3251595" y="550354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5" name="テキスト プレースホルダー 6"/>
          <p:cNvSpPr>
            <a:spLocks noGrp="1"/>
          </p:cNvSpPr>
          <p:nvPr userDrawn="1">
            <p:ph type="body" sz="quarter" idx="27" hasCustomPrompt="1"/>
          </p:nvPr>
        </p:nvSpPr>
        <p:spPr>
          <a:xfrm>
            <a:off x="13106455" y="7120372"/>
            <a:ext cx="4782428"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13106455" y="7876016"/>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13251595" y="777860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8" name="テキスト プレースホルダー 6"/>
          <p:cNvSpPr>
            <a:spLocks noGrp="1"/>
          </p:cNvSpPr>
          <p:nvPr userDrawn="1">
            <p:ph type="body" sz="quarter" idx="29" hasCustomPrompt="1"/>
          </p:nvPr>
        </p:nvSpPr>
        <p:spPr>
          <a:xfrm>
            <a:off x="737849" y="2573429"/>
            <a:ext cx="4782428" cy="720080"/>
          </a:xfrm>
        </p:spPr>
        <p:txBody>
          <a:bodyPr anchor="b">
            <a:noAutofit/>
          </a:bodyPr>
          <a:lstStyle>
            <a:lvl1pPr algn="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717346" y="3329073"/>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2149291" y="3231665"/>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テキスト プレースホルダー 6"/>
          <p:cNvSpPr>
            <a:spLocks noGrp="1"/>
          </p:cNvSpPr>
          <p:nvPr userDrawn="1">
            <p:ph type="body" sz="quarter" idx="31" hasCustomPrompt="1"/>
          </p:nvPr>
        </p:nvSpPr>
        <p:spPr>
          <a:xfrm>
            <a:off x="737849" y="4848494"/>
            <a:ext cx="4782428" cy="720080"/>
          </a:xfrm>
        </p:spPr>
        <p:txBody>
          <a:bodyPr anchor="b">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717346" y="5604138"/>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2149291" y="550673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4" name="テキスト プレースホルダー 6"/>
          <p:cNvSpPr>
            <a:spLocks noGrp="1"/>
          </p:cNvSpPr>
          <p:nvPr userDrawn="1">
            <p:ph type="body" sz="quarter" idx="33" hasCustomPrompt="1"/>
          </p:nvPr>
        </p:nvSpPr>
        <p:spPr>
          <a:xfrm>
            <a:off x="737849" y="7123560"/>
            <a:ext cx="4782428" cy="720080"/>
          </a:xfrm>
        </p:spPr>
        <p:txBody>
          <a:bodyPr anchor="b">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717346" y="7879204"/>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149291" y="7781796"/>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9" name="フリーフォーム 38"/>
          <p:cNvSpPr/>
          <p:nvPr userDrawn="1"/>
        </p:nvSpPr>
        <p:spPr>
          <a:xfrm>
            <a:off x="10116457" y="2590193"/>
            <a:ext cx="2832008" cy="588436"/>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9807941">
            <a:off x="12317423" y="5048183"/>
            <a:ext cx="638443" cy="584694"/>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a:off x="5646057" y="7823200"/>
            <a:ext cx="2670629" cy="905959"/>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a:off x="5544457" y="5529943"/>
            <a:ext cx="1103086" cy="435428"/>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userDrawn="1"/>
        </p:nvSpPr>
        <p:spPr>
          <a:xfrm>
            <a:off x="5580743" y="3211286"/>
            <a:ext cx="1161143" cy="420914"/>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userDrawn="1"/>
        </p:nvSpPr>
        <p:spPr>
          <a:xfrm>
            <a:off x="11990522" y="7765143"/>
            <a:ext cx="957943" cy="190941"/>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7"/>
          <p:cNvSpPr>
            <a:spLocks noGrp="1"/>
          </p:cNvSpPr>
          <p:nvPr userDrawn="1">
            <p:ph type="pic" sz="quarter" idx="17" hasCustomPrompt="1"/>
          </p:nvPr>
        </p:nvSpPr>
        <p:spPr>
          <a:xfrm>
            <a:off x="8823370" y="2961522"/>
            <a:ext cx="667049" cy="667049"/>
          </a:xfrm>
        </p:spPr>
        <p:txBody>
          <a:bodyPr>
            <a:normAutofit/>
          </a:bodyPr>
          <a:lstStyle>
            <a:lvl1pPr>
              <a:defRPr sz="11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10896203"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10896203"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8823370" y="7787538"/>
            <a:ext cx="667049" cy="667049"/>
          </a:xfrm>
        </p:spPr>
        <p:txBody>
          <a:bodyPr>
            <a:normAutofit/>
          </a:bodyPr>
          <a:lstStyle>
            <a:lvl1pPr>
              <a:defRPr sz="11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6772410"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6772410"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7714991" y="4659086"/>
            <a:ext cx="2851409" cy="2162627"/>
          </a:xfrm>
        </p:spPr>
        <p:txBody>
          <a:bodyPr anchor="ctr">
            <a:noAutofit/>
          </a:bodyPr>
          <a:lstStyle>
            <a:lvl1pPr algn="ctr">
              <a:defRPr sz="36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 xmlns:p14="http://schemas.microsoft.com/office/powerpoint/2010/main" val="526858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5160785"/>
            <a:ext cx="7773622" cy="2739165"/>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正方形/長方形 35"/>
          <p:cNvSpPr/>
          <p:nvPr userDrawn="1"/>
        </p:nvSpPr>
        <p:spPr>
          <a:xfrm>
            <a:off x="0" y="2421624"/>
            <a:ext cx="7773622" cy="2739165"/>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25"/>
          <p:cNvSpPr/>
          <p:nvPr userDrawn="1"/>
        </p:nvSpPr>
        <p:spPr>
          <a:xfrm>
            <a:off x="10512792" y="5160783"/>
            <a:ext cx="7773621" cy="2739165"/>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直角三角形 33"/>
          <p:cNvSpPr/>
          <p:nvPr userDrawn="1"/>
        </p:nvSpPr>
        <p:spPr>
          <a:xfrm rot="13500000">
            <a:off x="9713304" y="5561922"/>
            <a:ext cx="1936884" cy="1936884"/>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5" name="正方形/長方形 24"/>
          <p:cNvSpPr/>
          <p:nvPr userDrawn="1"/>
        </p:nvSpPr>
        <p:spPr>
          <a:xfrm>
            <a:off x="10512791" y="2421618"/>
            <a:ext cx="7773621" cy="2739165"/>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直角三角形 32"/>
          <p:cNvSpPr/>
          <p:nvPr userDrawn="1"/>
        </p:nvSpPr>
        <p:spPr>
          <a:xfrm rot="13500000">
            <a:off x="9713304" y="2822754"/>
            <a:ext cx="1936884" cy="1936884"/>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0" name="直角三角形 29"/>
          <p:cNvSpPr/>
          <p:nvPr userDrawn="1"/>
        </p:nvSpPr>
        <p:spPr>
          <a:xfrm rot="2700000">
            <a:off x="6638095" y="5561922"/>
            <a:ext cx="1936884" cy="1936884"/>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9" name="直角三角形 28"/>
          <p:cNvSpPr/>
          <p:nvPr userDrawn="1"/>
        </p:nvSpPr>
        <p:spPr>
          <a:xfrm rot="2700000">
            <a:off x="6638095" y="2822754"/>
            <a:ext cx="1936884" cy="1936884"/>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9" name="直角三角形 8"/>
          <p:cNvSpPr/>
          <p:nvPr userDrawn="1"/>
        </p:nvSpPr>
        <p:spPr>
          <a:xfrm rot="2700000">
            <a:off x="6805180" y="2822762"/>
            <a:ext cx="1936884" cy="1936884"/>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5" name="直角三角形 4"/>
          <p:cNvSpPr/>
          <p:nvPr userDrawn="1"/>
        </p:nvSpPr>
        <p:spPr>
          <a:xfrm rot="13500000">
            <a:off x="6805180" y="2822762"/>
            <a:ext cx="1936884" cy="1936884"/>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2700000">
            <a:off x="9544349" y="2822760"/>
            <a:ext cx="1936884" cy="1936884"/>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直角三角形 10"/>
          <p:cNvSpPr/>
          <p:nvPr userDrawn="1"/>
        </p:nvSpPr>
        <p:spPr>
          <a:xfrm rot="13500000">
            <a:off x="9544349" y="2822760"/>
            <a:ext cx="1936884" cy="1936884"/>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直角三角形 11"/>
          <p:cNvSpPr/>
          <p:nvPr userDrawn="1"/>
        </p:nvSpPr>
        <p:spPr>
          <a:xfrm rot="13500000">
            <a:off x="6805179" y="5561931"/>
            <a:ext cx="1936884" cy="1936884"/>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直角三角形 12"/>
          <p:cNvSpPr/>
          <p:nvPr userDrawn="1"/>
        </p:nvSpPr>
        <p:spPr>
          <a:xfrm rot="2700000">
            <a:off x="6805179" y="5561931"/>
            <a:ext cx="1936884" cy="1936884"/>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直角三角形 13"/>
          <p:cNvSpPr/>
          <p:nvPr userDrawn="1"/>
        </p:nvSpPr>
        <p:spPr>
          <a:xfrm rot="2700000">
            <a:off x="9544348" y="5561929"/>
            <a:ext cx="1936884" cy="1936884"/>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直角三角形 14"/>
          <p:cNvSpPr/>
          <p:nvPr userDrawn="1"/>
        </p:nvSpPr>
        <p:spPr>
          <a:xfrm rot="13500000">
            <a:off x="9544348" y="5561929"/>
            <a:ext cx="1936884" cy="1936884"/>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テキスト プレースホルダー 18"/>
          <p:cNvSpPr>
            <a:spLocks noGrp="1"/>
          </p:cNvSpPr>
          <p:nvPr>
            <p:ph type="body" sz="quarter" idx="14" hasCustomPrompt="1"/>
          </p:nvPr>
        </p:nvSpPr>
        <p:spPr>
          <a:xfrm>
            <a:off x="7233871"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9973040"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7233872"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9973041"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626300" y="2538669"/>
            <a:ext cx="5361141" cy="2505075"/>
          </a:xfrm>
        </p:spPr>
        <p:txBody>
          <a:bodyPr anchor="ctr">
            <a:normAutofit/>
          </a:bodyPr>
          <a:lstStyle>
            <a:lvl1pPr marL="342900" indent="-342900">
              <a:buClr>
                <a:schemeClr val="accent5"/>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625965" y="5277830"/>
            <a:ext cx="5361141" cy="2505075"/>
          </a:xfrm>
        </p:spPr>
        <p:txBody>
          <a:bodyPr anchor="ctr">
            <a:normAutofit/>
          </a:bodyPr>
          <a:lstStyle>
            <a:lvl1pPr marL="342900" indent="-342900">
              <a:buClr>
                <a:schemeClr val="accent3"/>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12114295" y="2538668"/>
            <a:ext cx="5435004" cy="2505075"/>
          </a:xfrm>
        </p:spPr>
        <p:txBody>
          <a:bodyPr anchor="ctr">
            <a:normAutofit/>
          </a:bodyPr>
          <a:lstStyle>
            <a:lvl1pPr marL="342900" indent="-342900">
              <a:buClr>
                <a:schemeClr val="accent1"/>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12113960" y="5277829"/>
            <a:ext cx="5435004" cy="2505075"/>
          </a:xfrm>
        </p:spPr>
        <p:txBody>
          <a:bodyPr anchor="ctr">
            <a:normAutofit/>
          </a:bodyPr>
          <a:lstStyle>
            <a:lvl1pPr marL="342900" indent="-342900">
              <a:buClr>
                <a:schemeClr val="accent2"/>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2421624"/>
            <a:ext cx="526093" cy="2739165"/>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4" name="正方形/長方形 53"/>
          <p:cNvSpPr/>
          <p:nvPr userDrawn="1"/>
        </p:nvSpPr>
        <p:spPr>
          <a:xfrm>
            <a:off x="-1" y="5160792"/>
            <a:ext cx="526093" cy="2739165"/>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5" name="正方形/長方形 54"/>
          <p:cNvSpPr/>
          <p:nvPr userDrawn="1"/>
        </p:nvSpPr>
        <p:spPr>
          <a:xfrm>
            <a:off x="17760321" y="2421612"/>
            <a:ext cx="526093" cy="2739165"/>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6" name="正方形/長方形 55"/>
          <p:cNvSpPr/>
          <p:nvPr userDrawn="1"/>
        </p:nvSpPr>
        <p:spPr>
          <a:xfrm>
            <a:off x="17760320" y="5160780"/>
            <a:ext cx="526093" cy="2739165"/>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7" name="テキスト プレースホルダー 6"/>
          <p:cNvSpPr>
            <a:spLocks noGrp="1"/>
          </p:cNvSpPr>
          <p:nvPr>
            <p:ph type="body" sz="quarter" idx="22" hasCustomPrompt="1"/>
          </p:nvPr>
        </p:nvSpPr>
        <p:spPr>
          <a:xfrm>
            <a:off x="1078310" y="8292507"/>
            <a:ext cx="16200313" cy="10038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1222326" y="814849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768530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ドーナツ 8"/>
          <p:cNvSpPr/>
          <p:nvPr userDrawn="1"/>
        </p:nvSpPr>
        <p:spPr>
          <a:xfrm>
            <a:off x="6262886" y="2738663"/>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アーチ 6"/>
          <p:cNvSpPr/>
          <p:nvPr userDrawn="1"/>
        </p:nvSpPr>
        <p:spPr>
          <a:xfrm>
            <a:off x="9178776" y="2738663"/>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 name="アーチ 6"/>
          <p:cNvSpPr/>
          <p:nvPr userDrawn="1"/>
        </p:nvSpPr>
        <p:spPr>
          <a:xfrm rot="5400000">
            <a:off x="9021655" y="550607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 name="アーチ 6"/>
          <p:cNvSpPr/>
          <p:nvPr userDrawn="1"/>
        </p:nvSpPr>
        <p:spPr>
          <a:xfrm rot="10800000">
            <a:off x="6254245" y="5348952"/>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 name="アーチ 6"/>
          <p:cNvSpPr/>
          <p:nvPr userDrawn="1"/>
        </p:nvSpPr>
        <p:spPr>
          <a:xfrm rot="16200000">
            <a:off x="6411365" y="258074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テキスト プレースホルダー 11"/>
          <p:cNvSpPr>
            <a:spLocks noGrp="1"/>
          </p:cNvSpPr>
          <p:nvPr>
            <p:ph type="body" sz="quarter" idx="31" hasCustomPrompt="1"/>
          </p:nvPr>
        </p:nvSpPr>
        <p:spPr>
          <a:xfrm>
            <a:off x="12158541" y="3702537"/>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12158541" y="2776995"/>
            <a:ext cx="5490610" cy="773203"/>
          </a:xfrm>
        </p:spPr>
        <p:txBody>
          <a:bodyPr anchor="b">
            <a:noAutofit/>
          </a:bodyPr>
          <a:lstStyle>
            <a:lvl1pPr algn="l">
              <a:lnSpc>
                <a:spcPct val="100000"/>
              </a:lnSpc>
              <a:spcBef>
                <a:spcPts val="0"/>
              </a:spcBef>
              <a:defRPr sz="28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12158541" y="6987902"/>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12158541" y="6062360"/>
            <a:ext cx="5490610" cy="773203"/>
          </a:xfrm>
        </p:spPr>
        <p:txBody>
          <a:bodyPr anchor="b">
            <a:noAutofit/>
          </a:bodyPr>
          <a:lstStyle>
            <a:lvl1pPr algn="l">
              <a:lnSpc>
                <a:spcPct val="100000"/>
              </a:lnSpc>
              <a:spcBef>
                <a:spcPts val="0"/>
              </a:spcBef>
              <a:defRPr sz="28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637261" y="3716588"/>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637261" y="2791046"/>
            <a:ext cx="5490610" cy="773203"/>
          </a:xfrm>
        </p:spPr>
        <p:txBody>
          <a:bodyPr anchor="b">
            <a:noAutofit/>
          </a:bodyPr>
          <a:lstStyle>
            <a:lvl1pPr algn="r">
              <a:lnSpc>
                <a:spcPct val="100000"/>
              </a:lnSpc>
              <a:spcBef>
                <a:spcPts val="0"/>
              </a:spcBef>
              <a:defRPr sz="28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637261" y="7001953"/>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637261" y="6076411"/>
            <a:ext cx="5490610" cy="773203"/>
          </a:xfrm>
        </p:spPr>
        <p:txBody>
          <a:bodyPr anchor="b">
            <a:noAutofit/>
          </a:bodyPr>
          <a:lstStyle>
            <a:lvl1pPr algn="r">
              <a:lnSpc>
                <a:spcPct val="100000"/>
              </a:lnSpc>
              <a:spcBef>
                <a:spcPts val="0"/>
              </a:spcBef>
              <a:defRPr sz="28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6982966" y="5168139"/>
            <a:ext cx="4275474" cy="773203"/>
          </a:xfrm>
        </p:spPr>
        <p:txBody>
          <a:bodyPr anchor="ctr">
            <a:noAutofit/>
          </a:bodyPr>
          <a:lstStyle>
            <a:lvl1pPr algn="ctr">
              <a:lnSpc>
                <a:spcPct val="120000"/>
              </a:lnSpc>
              <a:defRPr sz="32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10444030" y="3322934"/>
            <a:ext cx="1350150" cy="135015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7" hasCustomPrompt="1"/>
          </p:nvPr>
        </p:nvSpPr>
        <p:spPr>
          <a:xfrm>
            <a:off x="10793062"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25" name="円/楕円 24"/>
          <p:cNvSpPr/>
          <p:nvPr userDrawn="1"/>
        </p:nvSpPr>
        <p:spPr>
          <a:xfrm>
            <a:off x="10448351" y="6688383"/>
            <a:ext cx="1350150" cy="135015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7"/>
          <p:cNvSpPr>
            <a:spLocks noGrp="1"/>
          </p:cNvSpPr>
          <p:nvPr>
            <p:ph type="pic" sz="quarter" idx="40" hasCustomPrompt="1"/>
          </p:nvPr>
        </p:nvSpPr>
        <p:spPr>
          <a:xfrm>
            <a:off x="10797383"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7" name="円/楕円 26"/>
          <p:cNvSpPr/>
          <p:nvPr userDrawn="1"/>
        </p:nvSpPr>
        <p:spPr>
          <a:xfrm>
            <a:off x="6543924" y="6688383"/>
            <a:ext cx="1350150" cy="135015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41" hasCustomPrompt="1"/>
          </p:nvPr>
        </p:nvSpPr>
        <p:spPr>
          <a:xfrm>
            <a:off x="6892956"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9" name="円/楕円 28"/>
          <p:cNvSpPr/>
          <p:nvPr userDrawn="1"/>
        </p:nvSpPr>
        <p:spPr>
          <a:xfrm>
            <a:off x="6543924" y="3322934"/>
            <a:ext cx="1350150" cy="135015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2" hasCustomPrompt="1"/>
          </p:nvPr>
        </p:nvSpPr>
        <p:spPr>
          <a:xfrm>
            <a:off x="6892956"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31" name="正方形/長方形 30"/>
          <p:cNvSpPr/>
          <p:nvPr userDrawn="1"/>
        </p:nvSpPr>
        <p:spPr>
          <a:xfrm>
            <a:off x="12264623" y="362036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2" name="正方形/長方形 31"/>
          <p:cNvSpPr/>
          <p:nvPr userDrawn="1"/>
        </p:nvSpPr>
        <p:spPr>
          <a:xfrm>
            <a:off x="12264623" y="688809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3" name="正方形/長方形 32"/>
          <p:cNvSpPr/>
          <p:nvPr userDrawn="1"/>
        </p:nvSpPr>
        <p:spPr>
          <a:xfrm>
            <a:off x="2773406" y="6909096"/>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4" name="正方形/長方形 33"/>
          <p:cNvSpPr/>
          <p:nvPr userDrawn="1"/>
        </p:nvSpPr>
        <p:spPr>
          <a:xfrm>
            <a:off x="2773406" y="361338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 xmlns:p14="http://schemas.microsoft.com/office/powerpoint/2010/main" val="26921837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7"/>
          <p:cNvSpPr/>
          <p:nvPr userDrawn="1"/>
        </p:nvSpPr>
        <p:spPr>
          <a:xfrm>
            <a:off x="3792577" y="2171314"/>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ドーナツ 7"/>
          <p:cNvSpPr/>
          <p:nvPr userDrawn="1"/>
        </p:nvSpPr>
        <p:spPr>
          <a:xfrm>
            <a:off x="7104309" y="3234519"/>
            <a:ext cx="4076208" cy="4184089"/>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ドーナツ 7"/>
          <p:cNvSpPr/>
          <p:nvPr userDrawn="1"/>
        </p:nvSpPr>
        <p:spPr>
          <a:xfrm>
            <a:off x="11180517" y="4465797"/>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7"/>
          <p:cNvSpPr/>
          <p:nvPr userDrawn="1"/>
        </p:nvSpPr>
        <p:spPr>
          <a:xfrm rot="21318328">
            <a:off x="13204533" y="1975752"/>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7"/>
          <p:cNvSpPr/>
          <p:nvPr userDrawn="1"/>
        </p:nvSpPr>
        <p:spPr>
          <a:xfrm rot="1061079">
            <a:off x="846870" y="2388725"/>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ドーナツ 7"/>
          <p:cNvSpPr/>
          <p:nvPr userDrawn="1"/>
        </p:nvSpPr>
        <p:spPr>
          <a:xfrm>
            <a:off x="14684992" y="4850808"/>
            <a:ext cx="3220870" cy="330611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7"/>
          <p:cNvSpPr/>
          <p:nvPr userDrawn="1"/>
        </p:nvSpPr>
        <p:spPr>
          <a:xfrm rot="1442875">
            <a:off x="1812621" y="4863286"/>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プレースホルダー 6"/>
          <p:cNvSpPr>
            <a:spLocks noGrp="1"/>
          </p:cNvSpPr>
          <p:nvPr>
            <p:ph type="body" sz="quarter" idx="22" hasCustomPrompt="1"/>
          </p:nvPr>
        </p:nvSpPr>
        <p:spPr>
          <a:xfrm>
            <a:off x="5001701" y="7997587"/>
            <a:ext cx="8291216"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テキスト プレースホルダー 11"/>
          <p:cNvSpPr>
            <a:spLocks noGrp="1"/>
          </p:cNvSpPr>
          <p:nvPr>
            <p:ph type="body" sz="quarter" idx="32" hasCustomPrompt="1"/>
          </p:nvPr>
        </p:nvSpPr>
        <p:spPr>
          <a:xfrm>
            <a:off x="7859496" y="4912665"/>
            <a:ext cx="2567393" cy="773203"/>
          </a:xfrm>
        </p:spPr>
        <p:txBody>
          <a:bodyPr anchor="ctr">
            <a:noAutofit/>
          </a:bodyPr>
          <a:lstStyle>
            <a:lvl1pPr algn="ctr">
              <a:lnSpc>
                <a:spcPct val="100000"/>
              </a:lnSpc>
              <a:spcBef>
                <a:spcPts val="0"/>
              </a:spcBef>
              <a:defRPr sz="24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4307106" y="3460117"/>
            <a:ext cx="2144508" cy="773203"/>
          </a:xfrm>
        </p:spPr>
        <p:txBody>
          <a:bodyPr anchor="ctr">
            <a:noAutofit/>
          </a:bodyPr>
          <a:lstStyle>
            <a:lvl1pPr algn="ctr">
              <a:lnSpc>
                <a:spcPct val="100000"/>
              </a:lnSpc>
              <a:spcBef>
                <a:spcPts val="0"/>
              </a:spcBef>
              <a:defRPr sz="24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2358926" y="6152089"/>
            <a:ext cx="2144508" cy="773203"/>
          </a:xfrm>
        </p:spPr>
        <p:txBody>
          <a:bodyPr anchor="ctr">
            <a:noAutofit/>
          </a:bodyPr>
          <a:lstStyle>
            <a:lvl1pPr algn="ctr">
              <a:lnSpc>
                <a:spcPct val="100000"/>
              </a:lnSpc>
              <a:spcBef>
                <a:spcPts val="0"/>
              </a:spcBef>
              <a:defRPr sz="24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1271559" y="3460117"/>
            <a:ext cx="1966991" cy="773203"/>
          </a:xfrm>
        </p:spPr>
        <p:txBody>
          <a:bodyPr anchor="ctr">
            <a:noAutofit/>
          </a:bodyPr>
          <a:lstStyle>
            <a:lvl1pPr algn="ctr">
              <a:lnSpc>
                <a:spcPct val="100000"/>
              </a:lnSpc>
              <a:spcBef>
                <a:spcPts val="0"/>
              </a:spcBef>
              <a:defRPr sz="20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11635359" y="5538752"/>
            <a:ext cx="1966991" cy="773203"/>
          </a:xfrm>
        </p:spPr>
        <p:txBody>
          <a:bodyPr anchor="ctr">
            <a:noAutofit/>
          </a:bodyPr>
          <a:lstStyle>
            <a:lvl1pPr algn="ctr">
              <a:lnSpc>
                <a:spcPct val="100000"/>
              </a:lnSpc>
              <a:spcBef>
                <a:spcPts val="0"/>
              </a:spcBef>
              <a:defRPr sz="20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13750838" y="3278442"/>
            <a:ext cx="2144508" cy="773203"/>
          </a:xfrm>
        </p:spPr>
        <p:txBody>
          <a:bodyPr anchor="ctr">
            <a:noAutofit/>
          </a:bodyPr>
          <a:lstStyle>
            <a:lvl1pPr algn="ctr">
              <a:lnSpc>
                <a:spcPct val="100000"/>
              </a:lnSpc>
              <a:spcBef>
                <a:spcPts val="0"/>
              </a:spcBef>
              <a:defRPr sz="24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5223173" y="6117263"/>
            <a:ext cx="2144508" cy="773203"/>
          </a:xfrm>
        </p:spPr>
        <p:txBody>
          <a:bodyPr anchor="ctr">
            <a:noAutofit/>
          </a:bodyPr>
          <a:lstStyle>
            <a:lvl1pPr algn="ctr">
              <a:lnSpc>
                <a:spcPct val="100000"/>
              </a:lnSpc>
              <a:spcBef>
                <a:spcPts val="0"/>
              </a:spcBef>
              <a:defRPr sz="24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 xmlns:p14="http://schemas.microsoft.com/office/powerpoint/2010/main" val="21720793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10813369" y="4561118"/>
            <a:ext cx="3291116" cy="3291116"/>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7" name="円/楕円 16"/>
          <p:cNvSpPr/>
          <p:nvPr userDrawn="1"/>
        </p:nvSpPr>
        <p:spPr>
          <a:xfrm>
            <a:off x="2525080" y="2886529"/>
            <a:ext cx="831448" cy="831448"/>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142825" y="2768886"/>
            <a:ext cx="1190374" cy="119037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079570" y="3093357"/>
            <a:ext cx="4125685" cy="4125685"/>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9" name="円/楕円 8"/>
          <p:cNvSpPr/>
          <p:nvPr userDrawn="1"/>
        </p:nvSpPr>
        <p:spPr>
          <a:xfrm>
            <a:off x="4124098" y="2616195"/>
            <a:ext cx="3291116" cy="3291116"/>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2815772" y="5090417"/>
            <a:ext cx="2616652" cy="2623462"/>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円/楕円 11"/>
          <p:cNvSpPr/>
          <p:nvPr userDrawn="1"/>
        </p:nvSpPr>
        <p:spPr>
          <a:xfrm>
            <a:off x="738012" y="3283849"/>
            <a:ext cx="2616652" cy="2623462"/>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円/楕円 12"/>
          <p:cNvSpPr/>
          <p:nvPr userDrawn="1"/>
        </p:nvSpPr>
        <p:spPr>
          <a:xfrm>
            <a:off x="15162214" y="4520290"/>
            <a:ext cx="2774041" cy="277404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円/楕円 13"/>
          <p:cNvSpPr/>
          <p:nvPr userDrawn="1"/>
        </p:nvSpPr>
        <p:spPr>
          <a:xfrm>
            <a:off x="12811809" y="2448869"/>
            <a:ext cx="3020781" cy="3020781"/>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円/楕円 14"/>
          <p:cNvSpPr/>
          <p:nvPr userDrawn="1"/>
        </p:nvSpPr>
        <p:spPr>
          <a:xfrm>
            <a:off x="427655" y="5257626"/>
            <a:ext cx="1299369" cy="1299369"/>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6" name="円/楕円 15"/>
          <p:cNvSpPr/>
          <p:nvPr userDrawn="1"/>
        </p:nvSpPr>
        <p:spPr>
          <a:xfrm>
            <a:off x="6122252" y="5907310"/>
            <a:ext cx="1014526" cy="1014526"/>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円/楕円 17"/>
          <p:cNvSpPr/>
          <p:nvPr userDrawn="1"/>
        </p:nvSpPr>
        <p:spPr>
          <a:xfrm>
            <a:off x="11749073" y="2894039"/>
            <a:ext cx="1190374" cy="1190374"/>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円/楕円 18"/>
          <p:cNvSpPr/>
          <p:nvPr userDrawn="1"/>
        </p:nvSpPr>
        <p:spPr>
          <a:xfrm>
            <a:off x="16623653" y="3543536"/>
            <a:ext cx="415724" cy="415724"/>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円/楕円 19"/>
          <p:cNvSpPr/>
          <p:nvPr userDrawn="1"/>
        </p:nvSpPr>
        <p:spPr>
          <a:xfrm>
            <a:off x="17009954" y="2308815"/>
            <a:ext cx="824698" cy="82469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円/楕円 20"/>
          <p:cNvSpPr/>
          <p:nvPr userDrawn="1"/>
        </p:nvSpPr>
        <p:spPr>
          <a:xfrm>
            <a:off x="14322199" y="6669311"/>
            <a:ext cx="1044568" cy="1044568"/>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円/楕円 21"/>
          <p:cNvSpPr/>
          <p:nvPr userDrawn="1"/>
        </p:nvSpPr>
        <p:spPr>
          <a:xfrm>
            <a:off x="15574563" y="2608030"/>
            <a:ext cx="944436" cy="944436"/>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1205254" y="3841537"/>
            <a:ext cx="678753" cy="67875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円/楕円 24"/>
          <p:cNvSpPr/>
          <p:nvPr userDrawn="1"/>
        </p:nvSpPr>
        <p:spPr>
          <a:xfrm>
            <a:off x="3562526" y="3468811"/>
            <a:ext cx="415724" cy="415724"/>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円/楕円 25"/>
          <p:cNvSpPr/>
          <p:nvPr userDrawn="1"/>
        </p:nvSpPr>
        <p:spPr>
          <a:xfrm>
            <a:off x="13832175" y="5972995"/>
            <a:ext cx="794593" cy="794593"/>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2418475" y="6477963"/>
            <a:ext cx="794593" cy="794593"/>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11"/>
          <p:cNvSpPr>
            <a:spLocks noGrp="1"/>
          </p:cNvSpPr>
          <p:nvPr>
            <p:ph type="body" sz="quarter" idx="32" hasCustomPrompt="1"/>
          </p:nvPr>
        </p:nvSpPr>
        <p:spPr>
          <a:xfrm>
            <a:off x="7858716" y="408288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7415214" y="4727551"/>
            <a:ext cx="3398155"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4421752" y="309335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4238171" y="3738021"/>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11133022" y="5044936"/>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10949441" y="5689600"/>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2815771" y="5994292"/>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738012" y="4177230"/>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12938327" y="3542461"/>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5170125" y="5506194"/>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799594" y="7997587"/>
            <a:ext cx="14674119"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 xmlns:p14="http://schemas.microsoft.com/office/powerpoint/2010/main" val="45347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0" y="2814604"/>
            <a:ext cx="9664975" cy="3312368"/>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4" name="グループ化 33"/>
          <p:cNvGrpSpPr/>
          <p:nvPr userDrawn="1"/>
        </p:nvGrpSpPr>
        <p:grpSpPr>
          <a:xfrm rot="10800000">
            <a:off x="8621438" y="3303070"/>
            <a:ext cx="9664975" cy="3312368"/>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7" name="テキスト プレースホルダー 6"/>
          <p:cNvSpPr>
            <a:spLocks noGrp="1"/>
          </p:cNvSpPr>
          <p:nvPr>
            <p:ph type="body" sz="quarter" idx="27" hasCustomPrompt="1"/>
          </p:nvPr>
        </p:nvSpPr>
        <p:spPr>
          <a:xfrm>
            <a:off x="834889" y="3103641"/>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10065028" y="3605358"/>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6111441"/>
            <a:ext cx="9701241" cy="119030"/>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grpSp>
      <p:grpSp>
        <p:nvGrpSpPr>
          <p:cNvPr id="42" name="グループ化 41"/>
          <p:cNvGrpSpPr/>
          <p:nvPr userDrawn="1"/>
        </p:nvGrpSpPr>
        <p:grpSpPr>
          <a:xfrm rot="10800000">
            <a:off x="8581997" y="3199915"/>
            <a:ext cx="9704415" cy="119030"/>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45" name="テキスト プレースホルダー 6"/>
          <p:cNvSpPr>
            <a:spLocks noGrp="1"/>
          </p:cNvSpPr>
          <p:nvPr>
            <p:ph type="body" sz="quarter" idx="14" hasCustomPrompt="1"/>
          </p:nvPr>
        </p:nvSpPr>
        <p:spPr>
          <a:xfrm>
            <a:off x="829466" y="6348582"/>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10054379" y="6729738"/>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19035570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7882631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7798236" y="3354576"/>
            <a:ext cx="2688353" cy="455463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 xmlns:p14="http://schemas.microsoft.com/office/powerpoint/2010/main" val="611619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 xmlns:p14="http://schemas.microsoft.com/office/powerpoint/2010/main" val="12310465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21659292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4128820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正方形/長方形 4"/>
          <p:cNvSpPr/>
          <p:nvPr userDrawn="1"/>
        </p:nvSpPr>
        <p:spPr>
          <a:xfrm>
            <a:off x="-1" y="0"/>
            <a:ext cx="18286413" cy="3343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884800" y="928167"/>
            <a:ext cx="16516812" cy="1702991"/>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712297" y="4279404"/>
            <a:ext cx="3672408" cy="367240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3687664" y="4393537"/>
            <a:ext cx="886695" cy="8866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テキスト プレースホルダー 6"/>
          <p:cNvSpPr>
            <a:spLocks noGrp="1"/>
          </p:cNvSpPr>
          <p:nvPr>
            <p:ph type="body" sz="quarter" idx="15" hasCustomPrompt="1"/>
          </p:nvPr>
        </p:nvSpPr>
        <p:spPr>
          <a:xfrm>
            <a:off x="819175" y="5439916"/>
            <a:ext cx="3458653" cy="936104"/>
          </a:xfrm>
        </p:spPr>
        <p:txBody>
          <a:bodyPr anchor="b">
            <a:normAutofit/>
          </a:bodyPr>
          <a:lstStyle>
            <a:lvl1pPr algn="ctr">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819175"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453469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楕円 11"/>
          <p:cNvSpPr/>
          <p:nvPr userDrawn="1"/>
        </p:nvSpPr>
        <p:spPr>
          <a:xfrm>
            <a:off x="5038750" y="4279404"/>
            <a:ext cx="3672408" cy="3672408"/>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8014117" y="4393537"/>
            <a:ext cx="886695" cy="886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4" name="テキスト プレースホルダー 6"/>
          <p:cNvSpPr>
            <a:spLocks noGrp="1"/>
          </p:cNvSpPr>
          <p:nvPr>
            <p:ph type="body" sz="quarter" idx="17" hasCustomPrompt="1"/>
          </p:nvPr>
        </p:nvSpPr>
        <p:spPr>
          <a:xfrm>
            <a:off x="5145628" y="5439916"/>
            <a:ext cx="3458653" cy="936104"/>
          </a:xfrm>
        </p:spPr>
        <p:txBody>
          <a:bodyPr anchor="b">
            <a:normAutofit/>
          </a:bodyPr>
          <a:lstStyle>
            <a:lvl1pPr algn="ctr">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14562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885517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9359230" y="4279404"/>
            <a:ext cx="3672408" cy="367240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2334597" y="4393537"/>
            <a:ext cx="886695" cy="8866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9" name="テキスト プレースホルダー 6"/>
          <p:cNvSpPr>
            <a:spLocks noGrp="1"/>
          </p:cNvSpPr>
          <p:nvPr>
            <p:ph type="body" sz="quarter" idx="19" hasCustomPrompt="1"/>
          </p:nvPr>
        </p:nvSpPr>
        <p:spPr>
          <a:xfrm>
            <a:off x="9466108" y="5439916"/>
            <a:ext cx="3458653" cy="936104"/>
          </a:xfrm>
        </p:spPr>
        <p:txBody>
          <a:bodyPr anchor="b">
            <a:normAutofit/>
          </a:bodyPr>
          <a:lstStyle>
            <a:lvl1pPr algn="ctr">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946610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13181627"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円/楕円 21"/>
          <p:cNvSpPr/>
          <p:nvPr userDrawn="1"/>
        </p:nvSpPr>
        <p:spPr>
          <a:xfrm>
            <a:off x="13685683" y="4279404"/>
            <a:ext cx="3672408" cy="3672408"/>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6661050" y="4393537"/>
            <a:ext cx="886695" cy="886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4" name="テキスト プレースホルダー 6"/>
          <p:cNvSpPr>
            <a:spLocks noGrp="1"/>
          </p:cNvSpPr>
          <p:nvPr>
            <p:ph type="body" sz="quarter" idx="21" hasCustomPrompt="1"/>
          </p:nvPr>
        </p:nvSpPr>
        <p:spPr>
          <a:xfrm>
            <a:off x="13792561" y="5439916"/>
            <a:ext cx="3458653" cy="936104"/>
          </a:xfrm>
        </p:spPr>
        <p:txBody>
          <a:bodyPr anchor="b">
            <a:normAutofit/>
          </a:bodyPr>
          <a:lstStyle>
            <a:lvl1pPr algn="ctr">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13792561"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244935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9359230" y="6032159"/>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1118" y="616496"/>
            <a:ext cx="9577064"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567142" y="1834871"/>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1907541"/>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3271292"/>
            <a:ext cx="9577064" cy="1656184"/>
          </a:xfrm>
        </p:spPr>
        <p:txBody>
          <a:bodyPr anchor="b">
            <a:normAutofit/>
          </a:bodyPr>
          <a:lstStyle>
            <a:lvl1pPr algn="l">
              <a:defRPr sz="2000"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9694707" y="6367636"/>
            <a:ext cx="625191" cy="625191"/>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12334438" y="6032158"/>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5308431" y="6032157"/>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12"/>
          <p:cNvSpPr>
            <a:spLocks noGrp="1"/>
          </p:cNvSpPr>
          <p:nvPr>
            <p:ph type="pic" sz="quarter" idx="18" hasCustomPrompt="1"/>
          </p:nvPr>
        </p:nvSpPr>
        <p:spPr>
          <a:xfrm>
            <a:off x="12669915" y="6367635"/>
            <a:ext cx="625191" cy="625191"/>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5643908" y="6367634"/>
            <a:ext cx="625191" cy="625191"/>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8796290"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11765298"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14732367" y="7470636"/>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10393003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94" y="2695228"/>
            <a:ext cx="18286413" cy="2448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50000"/>
                </a:schemeClr>
              </a:solidFill>
            </a:endParaRPr>
          </a:p>
        </p:txBody>
      </p:sp>
      <p:sp>
        <p:nvSpPr>
          <p:cNvPr id="2" name="タイトル 1"/>
          <p:cNvSpPr>
            <a:spLocks noGrp="1"/>
          </p:cNvSpPr>
          <p:nvPr>
            <p:ph type="title" hasCustomPrompt="1"/>
          </p:nvPr>
        </p:nvSpPr>
        <p:spPr>
          <a:xfrm>
            <a:off x="8351118" y="2695227"/>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495134" y="40613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4134028"/>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5359524"/>
            <a:ext cx="9577064" cy="316835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33771898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143471" y="3055269"/>
            <a:ext cx="6140652" cy="1748684"/>
          </a:xfrm>
        </p:spPr>
        <p:txBody>
          <a:bodyPr>
            <a:noAutofit/>
          </a:bodyPr>
          <a:lstStyle>
            <a:lvl1pPr algn="r">
              <a:defRPr sz="8000">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6348019" y="5915094"/>
            <a:ext cx="679093" cy="67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7623670" y="3721840"/>
            <a:ext cx="864096" cy="864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7287819" y="4896455"/>
            <a:ext cx="1358186" cy="1358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945661" y="3271292"/>
            <a:ext cx="599312" cy="599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6"/>
          <p:cNvSpPr>
            <a:spLocks noGrp="1"/>
          </p:cNvSpPr>
          <p:nvPr>
            <p:ph type="body" sz="quarter" idx="14" hasCustomPrompt="1"/>
          </p:nvPr>
        </p:nvSpPr>
        <p:spPr>
          <a:xfrm>
            <a:off x="9156331" y="4293198"/>
            <a:ext cx="7763739" cy="30825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42802976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1866498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1165671" y="684112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アーチ 42"/>
          <p:cNvSpPr/>
          <p:nvPr userDrawn="1"/>
        </p:nvSpPr>
        <p:spPr>
          <a:xfrm rot="6618510">
            <a:off x="1282259" y="695771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テキスト プレースホルダー 6"/>
          <p:cNvSpPr>
            <a:spLocks noGrp="1"/>
          </p:cNvSpPr>
          <p:nvPr>
            <p:ph type="body" sz="quarter" idx="16" hasCustomPrompt="1"/>
          </p:nvPr>
        </p:nvSpPr>
        <p:spPr>
          <a:xfrm>
            <a:off x="2023050" y="7076598"/>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2709065" y="7782775"/>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15387249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761206" y="3352800"/>
            <a:ext cx="3920837" cy="3311236"/>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323316" y="3352799"/>
            <a:ext cx="3920837" cy="4475019"/>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3604369" y="3352799"/>
            <a:ext cx="3920838" cy="5001491"/>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1"/>
            <a:ext cx="18286413" cy="33527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5042261" y="1"/>
            <a:ext cx="3920837" cy="7259781"/>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userDrawn="1"/>
        </p:nvSpPr>
        <p:spPr>
          <a:xfrm>
            <a:off x="816625" y="2386804"/>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5106919"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9397213"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13687506" y="2386802"/>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9280957" y="248400"/>
            <a:ext cx="8244250"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9496981"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a:spLocks noGrp="1"/>
          </p:cNvSpPr>
          <p:nvPr>
            <p:ph type="body" sz="quarter" idx="20" hasCustomPrompt="1"/>
          </p:nvPr>
        </p:nvSpPr>
        <p:spPr>
          <a:xfrm>
            <a:off x="81367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828189" y="4184839"/>
            <a:ext cx="3729297" cy="1809561"/>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092230"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106744" y="4184839"/>
            <a:ext cx="3729297" cy="247919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937078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9385299" y="4184839"/>
            <a:ext cx="3729297" cy="2898132"/>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3678369" y="3552224"/>
            <a:ext cx="3695231"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3663855" y="4184839"/>
            <a:ext cx="3729297" cy="352224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617191" y="8098971"/>
            <a:ext cx="12735952" cy="130628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61206" y="7998731"/>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13" hasCustomPrompt="1"/>
          </p:nvPr>
        </p:nvSpPr>
        <p:spPr>
          <a:xfrm>
            <a:off x="9323316" y="1543100"/>
            <a:ext cx="8098881"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 xmlns:p14="http://schemas.microsoft.com/office/powerpoint/2010/main" val="8403352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30960245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4" hasCustomPrompt="1"/>
          </p:nvPr>
        </p:nvSpPr>
        <p:spPr>
          <a:xfrm>
            <a:off x="8495134" y="2407196"/>
            <a:ext cx="1080120" cy="720080"/>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9214817" y="3054872"/>
            <a:ext cx="288034" cy="43284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23" hasCustomPrompt="1"/>
          </p:nvPr>
        </p:nvSpPr>
        <p:spPr>
          <a:xfrm>
            <a:off x="8711158" y="2291316"/>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9684870" y="2407196"/>
            <a:ext cx="7737326"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9719269" y="3199284"/>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9863286" y="312727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25" hasCustomPrompt="1"/>
          </p:nvPr>
        </p:nvSpPr>
        <p:spPr>
          <a:xfrm>
            <a:off x="8482996" y="4142583"/>
            <a:ext cx="1080120" cy="720080"/>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9202679" y="4790259"/>
            <a:ext cx="288034" cy="43284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6" hasCustomPrompt="1"/>
          </p:nvPr>
        </p:nvSpPr>
        <p:spPr>
          <a:xfrm>
            <a:off x="8699020" y="4026703"/>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9672732" y="4142583"/>
            <a:ext cx="7737326"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9707131" y="4934671"/>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9851148" y="486266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29" hasCustomPrompt="1"/>
          </p:nvPr>
        </p:nvSpPr>
        <p:spPr>
          <a:xfrm>
            <a:off x="8495134" y="5784377"/>
            <a:ext cx="1080120" cy="720080"/>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9214817" y="6432053"/>
            <a:ext cx="288034" cy="43284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30" hasCustomPrompt="1"/>
          </p:nvPr>
        </p:nvSpPr>
        <p:spPr>
          <a:xfrm>
            <a:off x="8711158" y="5668497"/>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9684870" y="5784377"/>
            <a:ext cx="7737326"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9719269" y="6576465"/>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9863286" y="65044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5"/>
          <p:cNvSpPr>
            <a:spLocks noGrp="1"/>
          </p:cNvSpPr>
          <p:nvPr>
            <p:ph type="body" sz="quarter" idx="33" hasCustomPrompt="1"/>
          </p:nvPr>
        </p:nvSpPr>
        <p:spPr>
          <a:xfrm>
            <a:off x="8489452" y="7519764"/>
            <a:ext cx="1080120" cy="720080"/>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9209135" y="8167440"/>
            <a:ext cx="288034" cy="43284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6"/>
          <p:cNvSpPr>
            <a:spLocks noGrp="1"/>
          </p:cNvSpPr>
          <p:nvPr>
            <p:ph type="body" sz="quarter" idx="34" hasCustomPrompt="1"/>
          </p:nvPr>
        </p:nvSpPr>
        <p:spPr>
          <a:xfrm>
            <a:off x="8705476" y="7403884"/>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9679188" y="7519764"/>
            <a:ext cx="7737326"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9713587" y="8311852"/>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9857604" y="823984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21574450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1364343"/>
            <a:ext cx="7990959" cy="3096985"/>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9719270" y="4497389"/>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24" hasCustomPrompt="1"/>
          </p:nvPr>
        </p:nvSpPr>
        <p:spPr>
          <a:xfrm>
            <a:off x="9593943" y="4702627"/>
            <a:ext cx="7996244" cy="3018971"/>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1311739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610767" y="1173479"/>
            <a:ext cx="7920880" cy="8207948"/>
          </a:xfrm>
        </p:spPr>
        <p:txBody>
          <a:bodyPr>
            <a:normAutofit/>
          </a:bodyPr>
          <a:lstStyle>
            <a:lvl1pPr algn="ctr">
              <a:defRPr sz="72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9593943" y="2486299"/>
            <a:ext cx="7996244" cy="5314402"/>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39509058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12580283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dirty="0"/>
          </a:p>
        </p:txBody>
      </p:sp>
      <p:sp>
        <p:nvSpPr>
          <p:cNvPr id="5" name="図プレースホルダー 5"/>
          <p:cNvSpPr>
            <a:spLocks noGrp="1"/>
          </p:cNvSpPr>
          <p:nvPr>
            <p:ph type="pic" sz="quarter" idx="12" hasCustomPrompt="1"/>
          </p:nvPr>
        </p:nvSpPr>
        <p:spPr>
          <a:xfrm>
            <a:off x="38182" y="43542"/>
            <a:ext cx="3600000" cy="4615544"/>
          </a:xfrm>
        </p:spPr>
        <p:txBody>
          <a:bodyPr/>
          <a:lstStyle>
            <a:lvl1pPr>
              <a:defRPr sz="18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3687753" y="4706599"/>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7337324"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10988185" y="4706943"/>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14636467"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38182" y="4706943"/>
            <a:ext cx="3600000" cy="46152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3687753" y="43886"/>
            <a:ext cx="3600000" cy="46152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7337324" y="4706943"/>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988185" y="43886"/>
            <a:ext cx="3600000" cy="46152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4636467" y="4707287"/>
            <a:ext cx="3600000" cy="46152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図プレースホルダー 7"/>
          <p:cNvSpPr>
            <a:spLocks noGrp="1"/>
          </p:cNvSpPr>
          <p:nvPr>
            <p:ph type="pic" sz="quarter" idx="17" hasCustomPrompt="1"/>
          </p:nvPr>
        </p:nvSpPr>
        <p:spPr>
          <a:xfrm>
            <a:off x="1454109"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5103679"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8753250"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6052393"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12404112"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41589"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3734702" y="1281205"/>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11035134" y="1281206"/>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7367934"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14668366" y="590832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574657" y="4401558"/>
            <a:ext cx="451795" cy="451795"/>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8878888" y="4401558"/>
            <a:ext cx="451795" cy="451795"/>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6172942" y="4401558"/>
            <a:ext cx="451795" cy="451795"/>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5261856" y="4505027"/>
            <a:ext cx="451795" cy="451795"/>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12524660" y="4505027"/>
            <a:ext cx="451795" cy="451795"/>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 xmlns:p14="http://schemas.microsoft.com/office/powerpoint/2010/main" val="31537869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12044988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69812" y="2685157"/>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89006" y="4398678"/>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84326" y="6112199"/>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3174492" y="7825720"/>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3189006" y="97163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61629" y="105864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408775" y="109608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77916" y="2772169"/>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408249" y="2809606"/>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78564" y="1900261"/>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77917" y="3613782"/>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61629" y="4485690"/>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408775" y="4523127"/>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78564" y="5327303"/>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92430" y="6199211"/>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422763" y="6236648"/>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92431" y="7040824"/>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3747115" y="7912732"/>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8394261" y="7950169"/>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1864050" y="8754345"/>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15973467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2056892" y="391863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2056892" y="5258412"/>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2056892" y="6598190"/>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2056892" y="7937968"/>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2056892" y="257885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2629515" y="266586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7605738" y="0"/>
            <a:ext cx="526" cy="10287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7276398" y="270330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2641600" y="3977035"/>
            <a:ext cx="4377035" cy="777302"/>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7276398" y="404308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8181930" y="2594816"/>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8181930" y="3934594"/>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629515" y="5345424"/>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7276398" y="538286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8181930" y="5274372"/>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2641600" y="6656591"/>
            <a:ext cx="4377035" cy="777302"/>
          </a:xfrm>
        </p:spPr>
        <p:txBody>
          <a:bodyPr anchor="ctr">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7276398" y="672263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8181930" y="6614150"/>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629515" y="8024980"/>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7276398" y="806241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8181930" y="7953928"/>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 xmlns:p14="http://schemas.microsoft.com/office/powerpoint/2010/main" val="1184178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1164538" y="6846952"/>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0" name="アーチ 19"/>
          <p:cNvSpPr/>
          <p:nvPr userDrawn="1"/>
        </p:nvSpPr>
        <p:spPr>
          <a:xfrm rot="6618510">
            <a:off x="1281126" y="6963540"/>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2021917" y="7082422"/>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2707932" y="7788599"/>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10322706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14448059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1374700" y="4510269"/>
            <a:ext cx="12846751" cy="8431181"/>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2" name="図 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154569" y="911133"/>
            <a:ext cx="4142834" cy="8464733"/>
          </a:xfrm>
          <a:prstGeom prst="rect">
            <a:avLst/>
          </a:prstGeom>
          <a:effectLst/>
        </p:spPr>
      </p:pic>
      <p:sp>
        <p:nvSpPr>
          <p:cNvPr id="6" name="図プレースホルダー 2"/>
          <p:cNvSpPr>
            <a:spLocks noGrp="1"/>
          </p:cNvSpPr>
          <p:nvPr>
            <p:ph type="pic" sz="quarter" idx="12" hasCustomPrompt="1"/>
          </p:nvPr>
        </p:nvSpPr>
        <p:spPr>
          <a:xfrm>
            <a:off x="2455893"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6635932" y="1946365"/>
            <a:ext cx="1093028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6635931" y="5497339"/>
            <a:ext cx="10954256"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36306053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677416" y="6669596"/>
            <a:ext cx="8096797" cy="5313838"/>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8" name="図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540795" y="1327349"/>
            <a:ext cx="5884221" cy="8366379"/>
          </a:xfrm>
          <a:prstGeom prst="rect">
            <a:avLst/>
          </a:prstGeom>
        </p:spPr>
      </p:pic>
      <p:pic>
        <p:nvPicPr>
          <p:cNvPr id="2" name="図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168937" y="4401204"/>
            <a:ext cx="2611063" cy="5334986"/>
          </a:xfrm>
          <a:prstGeom prst="rect">
            <a:avLst/>
          </a:prstGeom>
          <a:effectLst/>
        </p:spPr>
      </p:pic>
      <p:sp>
        <p:nvSpPr>
          <p:cNvPr id="6" name="図プレースホルダー 2"/>
          <p:cNvSpPr>
            <a:spLocks noGrp="1"/>
          </p:cNvSpPr>
          <p:nvPr>
            <p:ph type="pic" sz="quarter" idx="12" hasCustomPrompt="1"/>
          </p:nvPr>
        </p:nvSpPr>
        <p:spPr>
          <a:xfrm>
            <a:off x="3940519" y="2115503"/>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1379954" y="5114472"/>
            <a:ext cx="2179345" cy="3930468"/>
          </a:xfrm>
        </p:spPr>
        <p:txBody>
          <a:bodyPr>
            <a:normAutofit/>
          </a:bodyPr>
          <a:lstStyle>
            <a:lvl1pPr>
              <a:defRPr sz="2000"/>
            </a:lvl1pPr>
          </a:lstStyle>
          <a:p>
            <a:r>
              <a:rPr kumimoji="1" lang="en-US" altLang="ja-JP" dirty="0"/>
              <a:t>Add an image</a:t>
            </a:r>
            <a:endParaRPr kumimoji="1" lang="ja-JP" altLang="en-US" dirty="0"/>
          </a:p>
        </p:txBody>
      </p:sp>
      <p:sp>
        <p:nvSpPr>
          <p:cNvPr id="9" name="正方形/長方形 8"/>
          <p:cNvSpPr/>
          <p:nvPr userDrawn="1"/>
        </p:nvSpPr>
        <p:spPr>
          <a:xfrm rot="2700000">
            <a:off x="4379955" y="4588006"/>
            <a:ext cx="12380312" cy="902644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タイトル プレースホルダー 1"/>
          <p:cNvSpPr>
            <a:spLocks noGrp="1"/>
          </p:cNvSpPr>
          <p:nvPr>
            <p:ph type="title" hasCustomPrompt="1"/>
          </p:nvPr>
        </p:nvSpPr>
        <p:spPr>
          <a:xfrm>
            <a:off x="9775491" y="1946365"/>
            <a:ext cx="7777111"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9873123"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24" hasCustomPrompt="1"/>
          </p:nvPr>
        </p:nvSpPr>
        <p:spPr>
          <a:xfrm>
            <a:off x="9782631" y="5497339"/>
            <a:ext cx="7794169"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7711636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11749315" y="1694628"/>
            <a:ext cx="1400539" cy="1400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3"/>
              </a:solidFill>
            </a:endParaRPr>
          </a:p>
        </p:txBody>
      </p:sp>
      <p:sp>
        <p:nvSpPr>
          <p:cNvPr id="34" name="図プレースホルダー 7"/>
          <p:cNvSpPr>
            <a:spLocks noGrp="1"/>
          </p:cNvSpPr>
          <p:nvPr>
            <p:ph type="pic" sz="quarter" idx="46" hasCustomPrompt="1"/>
          </p:nvPr>
        </p:nvSpPr>
        <p:spPr>
          <a:xfrm>
            <a:off x="12117357" y="2062670"/>
            <a:ext cx="664454" cy="664454"/>
          </a:xfrm>
        </p:spPr>
        <p:txBody>
          <a:bodyPr>
            <a:normAutofit/>
          </a:bodyPr>
          <a:lstStyle>
            <a:lvl1pPr>
              <a:defRPr sz="12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13288682" y="1686211"/>
            <a:ext cx="4210864" cy="720080"/>
          </a:xfrm>
        </p:spPr>
        <p:txBody>
          <a:bodyPr anchor="t">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13287829" y="22317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749315" y="3955228"/>
            <a:ext cx="1400539" cy="14005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2117357" y="4323270"/>
            <a:ext cx="664454" cy="66445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3288682" y="3946811"/>
            <a:ext cx="4210864" cy="720080"/>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3287829" y="44923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12255894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6857668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8286413" cy="4484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タイトル プレースホルダー 1"/>
          <p:cNvSpPr>
            <a:spLocks noGrp="1"/>
          </p:cNvSpPr>
          <p:nvPr>
            <p:ph type="title" hasCustomPrompt="1"/>
          </p:nvPr>
        </p:nvSpPr>
        <p:spPr>
          <a:xfrm>
            <a:off x="682170" y="986976"/>
            <a:ext cx="17199429" cy="3381824"/>
          </a:xfrm>
          <a:prstGeom prst="rect">
            <a:avLst/>
          </a:prstGeom>
        </p:spPr>
        <p:txBody>
          <a:bodyPr vert="horz" lIns="163275" tIns="81638" rIns="163275" bIns="81638" rtlCol="0" anchor="b">
            <a:noAutofit/>
          </a:bodyPr>
          <a:lstStyle>
            <a:lvl1pPr>
              <a:defRPr sz="18000"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682172" y="4571998"/>
            <a:ext cx="8069942" cy="4542971"/>
          </a:xfrm>
        </p:spPr>
        <p:txBody>
          <a:bodyPr anchor="t">
            <a:noAutofit/>
          </a:bodyPr>
          <a:lstStyle>
            <a:lvl1pPr algn="l">
              <a:lnSpc>
                <a:spcPct val="100000"/>
              </a:lnSpc>
              <a:spcBef>
                <a:spcPts val="0"/>
              </a:spcBef>
              <a:defRPr sz="72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8768342" y="4760682"/>
            <a:ext cx="9113257" cy="4339775"/>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8638857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 xmlns:p14="http://schemas.microsoft.com/office/powerpoint/2010/main" val="4464192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6153597" y="2531512"/>
            <a:ext cx="4056747" cy="7542332"/>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p:cNvGrpSpPr/>
          <p:nvPr userDrawn="1"/>
        </p:nvGrpSpPr>
        <p:grpSpPr>
          <a:xfrm>
            <a:off x="2096849" y="2533939"/>
            <a:ext cx="4056747" cy="7542332"/>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直角三角形 25"/>
          <p:cNvSpPr/>
          <p:nvPr userDrawn="1"/>
        </p:nvSpPr>
        <p:spPr>
          <a:xfrm rot="16200000" flipH="1">
            <a:off x="884597" y="-884601"/>
            <a:ext cx="4385420" cy="6154621"/>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userDrawn="1"/>
        </p:nvSpPr>
        <p:spPr>
          <a:xfrm>
            <a:off x="6154618" y="2533939"/>
            <a:ext cx="1001379" cy="1851482"/>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36" name="直角三角形 35"/>
          <p:cNvSpPr/>
          <p:nvPr userDrawn="1"/>
        </p:nvSpPr>
        <p:spPr>
          <a:xfrm rot="16200000" flipH="1">
            <a:off x="842535" y="4764187"/>
            <a:ext cx="4469545" cy="6154621"/>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p:nvPr userDrawn="1"/>
        </p:nvSpPr>
        <p:spPr>
          <a:xfrm rot="16200000" flipH="1">
            <a:off x="842535" y="968700"/>
            <a:ext cx="4469545" cy="6154621"/>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p:nvPr userDrawn="1"/>
        </p:nvSpPr>
        <p:spPr>
          <a:xfrm rot="16200000" flipH="1">
            <a:off x="842536" y="2866443"/>
            <a:ext cx="4469544" cy="6154620"/>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userDrawn="1"/>
        </p:nvSpPr>
        <p:spPr>
          <a:xfrm>
            <a:off x="6154617" y="3998626"/>
            <a:ext cx="2026350" cy="2281896"/>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3" name="フリーフォーム 62"/>
          <p:cNvSpPr/>
          <p:nvPr userDrawn="1"/>
        </p:nvSpPr>
        <p:spPr>
          <a:xfrm>
            <a:off x="6154618" y="5458653"/>
            <a:ext cx="3052187" cy="2718573"/>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9" name="グループ化 8"/>
          <p:cNvGrpSpPr/>
          <p:nvPr userDrawn="1"/>
        </p:nvGrpSpPr>
        <p:grpSpPr>
          <a:xfrm>
            <a:off x="6154615" y="6919914"/>
            <a:ext cx="4056748" cy="3156356"/>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59" name="テキスト プレースホルダー 6"/>
          <p:cNvSpPr>
            <a:spLocks noGrp="1"/>
          </p:cNvSpPr>
          <p:nvPr>
            <p:ph type="body" sz="quarter" idx="24" hasCustomPrompt="1"/>
          </p:nvPr>
        </p:nvSpPr>
        <p:spPr>
          <a:xfrm rot="1380000">
            <a:off x="1279776" y="1724416"/>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1279776" y="3627307"/>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1279776" y="5530198"/>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1279776" y="7433090"/>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6180019" y="3503092"/>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01</a:t>
            </a:r>
            <a:endParaRPr kumimoji="1" lang="ja-JP" altLang="en-US" sz="4000" dirty="0">
              <a:solidFill>
                <a:schemeClr val="bg1"/>
              </a:solidFill>
            </a:endParaRPr>
          </a:p>
        </p:txBody>
      </p:sp>
      <p:sp>
        <p:nvSpPr>
          <p:cNvPr id="65" name="テキスト ボックス 64"/>
          <p:cNvSpPr txBox="1"/>
          <p:nvPr userDrawn="1"/>
        </p:nvSpPr>
        <p:spPr>
          <a:xfrm>
            <a:off x="6713912" y="5157454"/>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02</a:t>
            </a:r>
            <a:endParaRPr kumimoji="1" lang="ja-JP" altLang="en-US" sz="4000" dirty="0">
              <a:solidFill>
                <a:schemeClr val="bg1"/>
              </a:solidFill>
            </a:endParaRPr>
          </a:p>
        </p:txBody>
      </p:sp>
      <p:sp>
        <p:nvSpPr>
          <p:cNvPr id="67" name="テキスト ボックス 66"/>
          <p:cNvSpPr txBox="1"/>
          <p:nvPr userDrawn="1"/>
        </p:nvSpPr>
        <p:spPr>
          <a:xfrm>
            <a:off x="7270297" y="6823360"/>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03</a:t>
            </a:r>
            <a:endParaRPr kumimoji="1" lang="ja-JP" altLang="en-US" sz="4000" dirty="0">
              <a:solidFill>
                <a:schemeClr val="bg1"/>
              </a:solidFill>
            </a:endParaRPr>
          </a:p>
        </p:txBody>
      </p:sp>
      <p:sp>
        <p:nvSpPr>
          <p:cNvPr id="69" name="テキスト ボックス 68"/>
          <p:cNvSpPr txBox="1"/>
          <p:nvPr userDrawn="1"/>
        </p:nvSpPr>
        <p:spPr>
          <a:xfrm>
            <a:off x="7799473" y="8465001"/>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04</a:t>
            </a:r>
            <a:endParaRPr kumimoji="1" lang="ja-JP" altLang="en-US" sz="4000" dirty="0">
              <a:solidFill>
                <a:schemeClr val="bg1"/>
              </a:solidFill>
            </a:endParaRPr>
          </a:p>
        </p:txBody>
      </p:sp>
      <p:sp>
        <p:nvSpPr>
          <p:cNvPr id="70" name="図プレースホルダー 7"/>
          <p:cNvSpPr>
            <a:spLocks noGrp="1"/>
          </p:cNvSpPr>
          <p:nvPr>
            <p:ph type="pic" sz="quarter" idx="18" hasCustomPrompt="1"/>
          </p:nvPr>
        </p:nvSpPr>
        <p:spPr>
          <a:xfrm rot="1380000">
            <a:off x="5048898" y="2851349"/>
            <a:ext cx="664454" cy="664454"/>
          </a:xfrm>
        </p:spPr>
        <p:txBody>
          <a:bodyPr>
            <a:normAutofit/>
          </a:bodyPr>
          <a:lstStyle>
            <a:lvl1pPr>
              <a:defRPr sz="12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5048898" y="4752195"/>
            <a:ext cx="664454" cy="664454"/>
          </a:xfrm>
        </p:spPr>
        <p:txBody>
          <a:bodyPr>
            <a:normAutofit/>
          </a:bodyPr>
          <a:lstStyle>
            <a:lvl1pPr>
              <a:defRPr sz="12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5048898" y="6653041"/>
            <a:ext cx="664454" cy="664454"/>
          </a:xfrm>
        </p:spPr>
        <p:txBody>
          <a:bodyPr>
            <a:normAutofit/>
          </a:bodyPr>
          <a:lstStyle>
            <a:lvl1pPr>
              <a:defRPr sz="12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5048898" y="8553888"/>
            <a:ext cx="664454" cy="664454"/>
          </a:xfrm>
        </p:spPr>
        <p:txBody>
          <a:bodyPr>
            <a:normAutofit/>
          </a:bodyPr>
          <a:lstStyle>
            <a:lvl1pPr>
              <a:defRPr sz="12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7202057" y="246327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8263702" y="3895507"/>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9291883" y="532774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10245469" y="6759976"/>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タイトル プレースホルダー 1"/>
          <p:cNvSpPr>
            <a:spLocks noGrp="1"/>
          </p:cNvSpPr>
          <p:nvPr>
            <p:ph type="title" hasCustomPrompt="1"/>
          </p:nvPr>
        </p:nvSpPr>
        <p:spPr>
          <a:xfrm>
            <a:off x="6043539" y="246956"/>
            <a:ext cx="11765081"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6115547" y="1543100"/>
            <a:ext cx="11659064"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6187555"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15156156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656478" y="284432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2656478" y="418410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8" name="テキスト プレースホルダー 6"/>
          <p:cNvSpPr>
            <a:spLocks noGrp="1"/>
          </p:cNvSpPr>
          <p:nvPr>
            <p:ph type="body" sz="quarter" idx="28" hasCustomPrompt="1"/>
          </p:nvPr>
        </p:nvSpPr>
        <p:spPr>
          <a:xfrm>
            <a:off x="3562010" y="2735836"/>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3562010" y="4075614"/>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2656478" y="552388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テキスト プレースホルダー 6"/>
          <p:cNvSpPr>
            <a:spLocks noGrp="1"/>
          </p:cNvSpPr>
          <p:nvPr>
            <p:ph type="body" sz="quarter" idx="31" hasCustomPrompt="1"/>
          </p:nvPr>
        </p:nvSpPr>
        <p:spPr>
          <a:xfrm>
            <a:off x="3562010" y="5415392"/>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2656478" y="686365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13" name="テキスト プレースホルダー 6"/>
          <p:cNvSpPr>
            <a:spLocks noGrp="1"/>
          </p:cNvSpPr>
          <p:nvPr>
            <p:ph type="body" sz="quarter" idx="33" hasCustomPrompt="1"/>
          </p:nvPr>
        </p:nvSpPr>
        <p:spPr>
          <a:xfrm>
            <a:off x="3562010" y="6755170"/>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2656478" y="820343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5" name="テキスト プレースホルダー 6"/>
          <p:cNvSpPr>
            <a:spLocks noGrp="1"/>
          </p:cNvSpPr>
          <p:nvPr>
            <p:ph type="body" sz="quarter" idx="35" hasCustomPrompt="1"/>
          </p:nvPr>
        </p:nvSpPr>
        <p:spPr>
          <a:xfrm>
            <a:off x="3562010" y="8094948"/>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 xmlns:p14="http://schemas.microsoft.com/office/powerpoint/2010/main" val="15164036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253715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1193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6"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5835460"/>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5952048"/>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6070930"/>
            <a:ext cx="71193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6"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9371957" y="2423471"/>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アーチ 19"/>
          <p:cNvSpPr/>
          <p:nvPr userDrawn="1"/>
        </p:nvSpPr>
        <p:spPr>
          <a:xfrm rot="6618510">
            <a:off x="9488545" y="2540059"/>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10229336" y="2658941"/>
            <a:ext cx="71193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0915352" y="336511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9371957" y="5838510"/>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アーチ 23"/>
          <p:cNvSpPr/>
          <p:nvPr userDrawn="1"/>
        </p:nvSpPr>
        <p:spPr>
          <a:xfrm rot="6618510">
            <a:off x="9488545" y="5955098"/>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テキスト プレースホルダー 6"/>
          <p:cNvSpPr>
            <a:spLocks noGrp="1"/>
          </p:cNvSpPr>
          <p:nvPr>
            <p:ph type="body" sz="quarter" idx="20" hasCustomPrompt="1"/>
          </p:nvPr>
        </p:nvSpPr>
        <p:spPr>
          <a:xfrm>
            <a:off x="10229336" y="6073980"/>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10915352" y="678015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38423813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 xmlns:p14="http://schemas.microsoft.com/office/powerpoint/2010/main" val="12310465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 xmlns:p14="http://schemas.microsoft.com/office/powerpoint/2010/main" val="40729373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p:cNvSpPr>
          <p:nvPr>
            <p:ph type="pic" sz="quarter" idx="14" hasCustomPrompt="1"/>
          </p:nvPr>
        </p:nvSpPr>
        <p:spPr>
          <a:xfrm>
            <a:off x="259681"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3830737"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7401812"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10972849"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14543905"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260350" y="6545040"/>
            <a:ext cx="3455988" cy="754062"/>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3831239" y="6545040"/>
            <a:ext cx="3455988" cy="754062"/>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14543905" y="6545040"/>
            <a:ext cx="3455988" cy="754062"/>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10973017" y="6545040"/>
            <a:ext cx="3455988" cy="754062"/>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7401960" y="6545040"/>
            <a:ext cx="3455988" cy="754062"/>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1222326" y="751976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12637233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 xmlns:p14="http://schemas.microsoft.com/office/powerpoint/2010/main" val="38406637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5" y="-4938712"/>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8595214" y="8095828"/>
            <a:ext cx="1088138" cy="188527"/>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 xmlns:p14="http://schemas.microsoft.com/office/powerpoint/2010/main" val="23131807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 xmlns:p14="http://schemas.microsoft.com/office/powerpoint/2010/main" val="14429182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 xmlns:p14="http://schemas.microsoft.com/office/powerpoint/2010/main" val="40729373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10799390"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488022"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6766942" y="7779029"/>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8207102" y="8295804"/>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6596034"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13607486"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11015315"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610279" y="7186443"/>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5695935" y="1436231"/>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 xmlns:p14="http://schemas.microsoft.com/office/powerpoint/2010/main" val="4821148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8104770" y="3838753"/>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8440247" y="4174230"/>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0720458" y="3838752"/>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3319670" y="3838751"/>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1055935" y="4174229"/>
            <a:ext cx="625191" cy="625191"/>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13655147" y="4174228"/>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7541830" y="5279575"/>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0151318" y="5279575"/>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12743606" y="5277230"/>
            <a:ext cx="2448272" cy="935442"/>
          </a:xfrm>
        </p:spPr>
        <p:txBody>
          <a:bodyPr anchor="t">
            <a:noAutofit/>
          </a:bodyPr>
          <a:lstStyle>
            <a:lvl1pPr algn="ctr">
              <a:defRPr sz="24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8827218" y="8773139"/>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7164560"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 xmlns:p14="http://schemas.microsoft.com/office/powerpoint/2010/main" val="20380343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5143500"/>
            <a:ext cx="5223600" cy="51435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8228077" y="5247624"/>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8372093" y="661375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プレースホルダー 6"/>
          <p:cNvSpPr>
            <a:spLocks noGrp="1"/>
          </p:cNvSpPr>
          <p:nvPr>
            <p:ph type="body" sz="quarter" idx="16" hasCustomPrompt="1"/>
          </p:nvPr>
        </p:nvSpPr>
        <p:spPr>
          <a:xfrm>
            <a:off x="8228077" y="6686425"/>
            <a:ext cx="9577064" cy="935442"/>
          </a:xfrm>
        </p:spPr>
        <p:txBody>
          <a:bodyPr anchor="t">
            <a:noAutofit/>
          </a:bodyPr>
          <a:lstStyle>
            <a:lvl1pPr algn="l">
              <a:defRPr sz="3200"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412617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9"/>
          <p:cNvSpPr>
            <a:spLocks noGrp="1"/>
          </p:cNvSpPr>
          <p:nvPr>
            <p:ph type="pic" sz="quarter" idx="16" hasCustomPrompt="1"/>
          </p:nvPr>
        </p:nvSpPr>
        <p:spPr>
          <a:xfrm>
            <a:off x="0" y="2407196"/>
            <a:ext cx="18286412" cy="537246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8157264"/>
            <a:ext cx="16200313" cy="118993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801324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3"/>
          <p:cNvSpPr>
            <a:spLocks noGrp="1"/>
          </p:cNvSpPr>
          <p:nvPr>
            <p:ph type="body" sz="quarter" idx="19" hasCustomPrompt="1"/>
          </p:nvPr>
        </p:nvSpPr>
        <p:spPr>
          <a:xfrm>
            <a:off x="0" y="6647543"/>
            <a:ext cx="18286413" cy="1146629"/>
          </a:xfrm>
          <a:solidFill>
            <a:schemeClr val="accent1">
              <a:lumMod val="75000"/>
              <a:alpha val="80000"/>
            </a:schemeClr>
          </a:solidFill>
        </p:spPr>
        <p:txBody>
          <a:bodyPr anchor="ctr">
            <a:noAutofit/>
          </a:bodyPr>
          <a:lstStyle>
            <a:lvl1pPr algn="ctr">
              <a:defRPr sz="48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 xmlns:p14="http://schemas.microsoft.com/office/powerpoint/2010/main" val="38505655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261427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2614271"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7833741" y="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7833741" y="2573100"/>
            <a:ext cx="2617200" cy="2570400"/>
          </a:xfrm>
          <a:solidFill>
            <a:schemeClr val="accent2">
              <a:lumMod val="60000"/>
              <a:lumOff val="40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783374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10443476"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10443476"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10443476" y="5143500"/>
            <a:ext cx="2617200" cy="2570400"/>
          </a:xfrm>
          <a:solidFill>
            <a:schemeClr val="accent6"/>
          </a:solidFill>
        </p:spPr>
        <p:txBody>
          <a:bodyPr>
            <a:normAutofit/>
          </a:bodyPr>
          <a:lstStyle>
            <a:lvl1pPr>
              <a:defRPr sz="1600"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13053211" y="51435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5662949"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 xmlns:p14="http://schemas.microsoft.com/office/powerpoint/2010/main" val="31985783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5302222" y="602120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0" name="円/楕円 19"/>
          <p:cNvSpPr/>
          <p:nvPr userDrawn="1"/>
        </p:nvSpPr>
        <p:spPr>
          <a:xfrm>
            <a:off x="1776050" y="3775348"/>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619487" y="334330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3579631" y="4035524"/>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円/楕円 22"/>
          <p:cNvSpPr/>
          <p:nvPr userDrawn="1"/>
        </p:nvSpPr>
        <p:spPr>
          <a:xfrm>
            <a:off x="16477199" y="5820740"/>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 name="図プレースホルダー 5"/>
          <p:cNvSpPr>
            <a:spLocks noGrp="1"/>
          </p:cNvSpPr>
          <p:nvPr>
            <p:ph type="pic" sz="quarter" idx="12" hasCustomPrompt="1"/>
          </p:nvPr>
        </p:nvSpPr>
        <p:spPr>
          <a:xfrm>
            <a:off x="38182" y="43542"/>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3687753" y="43542"/>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7337324" y="43542"/>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10988185" y="43542"/>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14636467" y="43542"/>
            <a:ext cx="3600000" cy="3600000"/>
          </a:xfrm>
          <a:solidFill>
            <a:schemeClr val="accent5"/>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35931" y="6628665"/>
            <a:ext cx="3600000" cy="3600000"/>
          </a:xfrm>
          <a:solidFill>
            <a:schemeClr val="accent5"/>
          </a:solidFill>
        </p:spPr>
        <p:txBody>
          <a:bodyPr/>
          <a:lstStyle>
            <a:lvl1pPr>
              <a:defRPr sz="18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3685502" y="6628665"/>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7335073" y="6628665"/>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10985934" y="6628665"/>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725714" y="3955852"/>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53219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2" hasCustomPrompt="1"/>
          </p:nvPr>
        </p:nvSpPr>
        <p:spPr>
          <a:xfrm>
            <a:off x="725714" y="5394653"/>
            <a:ext cx="16822057" cy="935442"/>
          </a:xfrm>
        </p:spPr>
        <p:txBody>
          <a:bodyPr anchor="t">
            <a:noAutofit/>
          </a:bodyPr>
          <a:lstStyle>
            <a:lvl1pPr algn="ctr">
              <a:defRPr sz="3200"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7313986" y="5243147"/>
            <a:ext cx="757710" cy="7577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 xmlns:p14="http://schemas.microsoft.com/office/powerpoint/2010/main" val="19293546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51435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3"/>
          <p:cNvSpPr>
            <a:spLocks noGrp="1"/>
          </p:cNvSpPr>
          <p:nvPr>
            <p:ph type="pic" sz="quarter" idx="12" hasCustomPrompt="1"/>
          </p:nvPr>
        </p:nvSpPr>
        <p:spPr>
          <a:xfrm>
            <a:off x="-1" y="5143500"/>
            <a:ext cx="914241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5120145" y="0"/>
            <a:ext cx="7119405"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12239550" y="0"/>
            <a:ext cx="604686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9142413" y="5143500"/>
            <a:ext cx="410525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3"/>
          <p:cNvSpPr>
            <a:spLocks noGrp="1"/>
          </p:cNvSpPr>
          <p:nvPr>
            <p:ph type="pic" sz="quarter" idx="15" hasCustomPrompt="1"/>
          </p:nvPr>
        </p:nvSpPr>
        <p:spPr>
          <a:xfrm>
            <a:off x="13247662" y="5143500"/>
            <a:ext cx="5029236"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214214" y="751012"/>
            <a:ext cx="4680520" cy="1566931"/>
          </a:xfrm>
        </p:spPr>
        <p:txBody>
          <a:bodyPr anchor="b">
            <a:normAutofit/>
          </a:bodyPr>
          <a:lstStyle>
            <a:lvl1pPr algn="ctr">
              <a:defRPr sz="36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214214" y="2552574"/>
            <a:ext cx="4680521" cy="2230886"/>
          </a:xfrm>
        </p:spPr>
        <p:txBody>
          <a:bodyPr anchor="t">
            <a:noAutofit/>
          </a:bodyPr>
          <a:lstStyle>
            <a:lvl1pPr algn="ctr">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9287222" y="5359524"/>
            <a:ext cx="3816424" cy="4680520"/>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2247148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9410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7165154" y="4160910"/>
            <a:ext cx="1206628" cy="1804459"/>
          </a:xfrm>
          <a:prstGeom prst="rect">
            <a:avLst/>
          </a:prstGeom>
        </p:spPr>
      </p:pic>
      <p:pic>
        <p:nvPicPr>
          <p:cNvPr id="15" name="図 14"/>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595418" y="3705682"/>
            <a:ext cx="1061284" cy="2259688"/>
          </a:xfrm>
          <a:prstGeom prst="rect">
            <a:avLst/>
          </a:prstGeom>
        </p:spPr>
      </p:pic>
      <p:pic>
        <p:nvPicPr>
          <p:cNvPr id="16" name="図 15"/>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1894825" y="3628895"/>
            <a:ext cx="1173721" cy="2336475"/>
          </a:xfrm>
          <a:prstGeom prst="rect">
            <a:avLst/>
          </a:prstGeom>
        </p:spPr>
      </p:pic>
      <p:pic>
        <p:nvPicPr>
          <p:cNvPr id="17" name="図 16"/>
          <p:cNvPicPr>
            <a:picLocks noChangeAspect="1"/>
          </p:cNvPicPr>
          <p:nvPr userDrawn="1"/>
        </p:nvPicPr>
        <p:blipFill>
          <a:blip r:embed="rId7" cstate="print">
            <a:extLst>
              <a:ext uri="{28A0092B-C50C-407E-A947-70E740481C1C}">
                <a14:useLocalDpi xmlns="" xmlns:a14="http://schemas.microsoft.com/office/drawing/2010/main" val="0"/>
              </a:ext>
            </a:extLst>
          </a:blip>
          <a:stretch>
            <a:fillRect/>
          </a:stretch>
        </p:blipFill>
        <p:spPr>
          <a:xfrm>
            <a:off x="14306314" y="3283360"/>
            <a:ext cx="1170979" cy="268200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32230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10287125" y="1516812"/>
            <a:ext cx="4389120" cy="720080"/>
          </a:xfrm>
        </p:spPr>
        <p:txBody>
          <a:bodyPr anchor="ctr">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7884580" y="2386311"/>
            <a:ext cx="4389120" cy="720080"/>
          </a:xfrm>
        </p:spPr>
        <p:txBody>
          <a:bodyPr anchor="ctr">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726308" y="1206116"/>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12697243" y="647313"/>
            <a:ext cx="4389120" cy="720080"/>
          </a:xfrm>
        </p:spPr>
        <p:txBody>
          <a:bodyPr anchor="ctr">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5425323" y="2917371"/>
            <a:ext cx="0" cy="1383775"/>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7903696" y="2046514"/>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068670" y="3148370"/>
            <a:ext cx="0" cy="335059"/>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2481685" y="2261998"/>
            <a:ext cx="0" cy="1221431"/>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14906985" y="1384448"/>
            <a:ext cx="0" cy="1763922"/>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6"/>
          <p:cNvSpPr>
            <a:spLocks noGrp="1"/>
          </p:cNvSpPr>
          <p:nvPr>
            <p:ph type="body" sz="quarter" idx="42" hasCustomPrompt="1"/>
          </p:nvPr>
        </p:nvSpPr>
        <p:spPr>
          <a:xfrm>
            <a:off x="430238" y="7982857"/>
            <a:ext cx="17425936" cy="1669143"/>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 xmlns:p14="http://schemas.microsoft.com/office/powerpoint/2010/main" val="21178937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6262255" y="707944"/>
            <a:ext cx="1923834" cy="6070878"/>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0050290" y="1526595"/>
            <a:ext cx="1780558" cy="5252227"/>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12002628" y="5485786"/>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3199615" y="183888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055142" y="183888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157786909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 xmlns:p14="http://schemas.microsoft.com/office/powerpoint/2010/main" val="1555776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1" y="6350000"/>
            <a:ext cx="18286413" cy="3937000"/>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プレースホルダー 1"/>
          <p:cNvSpPr>
            <a:spLocks noGrp="1"/>
          </p:cNvSpPr>
          <p:nvPr>
            <p:ph type="title" hasCustomPrompt="1"/>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9"/>
          <p:cNvSpPr>
            <a:spLocks noGrp="1"/>
          </p:cNvSpPr>
          <p:nvPr>
            <p:ph type="pic" sz="quarter" idx="12" hasCustomPrompt="1"/>
          </p:nvPr>
        </p:nvSpPr>
        <p:spPr>
          <a:xfrm>
            <a:off x="803048" y="3255738"/>
            <a:ext cx="8534400" cy="4800600"/>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sp>
        <p:nvSpPr>
          <p:cNvPr id="16" name="角丸四角形 7"/>
          <p:cNvSpPr/>
          <p:nvPr userDrawn="1"/>
        </p:nvSpPr>
        <p:spPr>
          <a:xfrm>
            <a:off x="803274" y="2768375"/>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803274" y="3192015"/>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985610" y="2907170"/>
            <a:ext cx="542925" cy="142875"/>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8958034" y="2883357"/>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userDrawn="1"/>
        </p:nvSpPr>
        <p:spPr>
          <a:xfrm rot="2700000">
            <a:off x="2387421" y="4360030"/>
            <a:ext cx="12778290" cy="96223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873123" y="659421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6"/>
          <p:cNvSpPr>
            <a:spLocks noGrp="1"/>
          </p:cNvSpPr>
          <p:nvPr>
            <p:ph type="body" sz="quarter" idx="24" hasCustomPrompt="1"/>
          </p:nvPr>
        </p:nvSpPr>
        <p:spPr>
          <a:xfrm>
            <a:off x="9782631" y="6715047"/>
            <a:ext cx="7794169" cy="2251154"/>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10428801" y="2786683"/>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9873123" y="3073857"/>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49" hasCustomPrompt="1"/>
          </p:nvPr>
        </p:nvSpPr>
        <p:spPr>
          <a:xfrm>
            <a:off x="10428801" y="3936611"/>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9873123" y="4223785"/>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50" hasCustomPrompt="1"/>
          </p:nvPr>
        </p:nvSpPr>
        <p:spPr>
          <a:xfrm>
            <a:off x="10428801" y="5086538"/>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9873123" y="5373712"/>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25684866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 xmlns:p14="http://schemas.microsoft.com/office/powerpoint/2010/main" val="187117536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 xmlns:p14="http://schemas.microsoft.com/office/powerpoint/2010/main" val="123104654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 xmlns:p14="http://schemas.microsoft.com/office/powerpoint/2010/main" val="313032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6982966" y="2407196"/>
            <a:ext cx="11303446" cy="468052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5"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1222326" y="751976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0" y="2407196"/>
            <a:ext cx="6982966" cy="46805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6"/>
          <p:cNvSpPr>
            <a:spLocks noGrp="1"/>
          </p:cNvSpPr>
          <p:nvPr>
            <p:ph type="body" sz="quarter" idx="16" hasCustomPrompt="1"/>
          </p:nvPr>
        </p:nvSpPr>
        <p:spPr>
          <a:xfrm>
            <a:off x="1078310" y="2767236"/>
            <a:ext cx="5400599" cy="4032448"/>
          </a:xfrm>
        </p:spPr>
        <p:txBody>
          <a:bodyPr anchor="b">
            <a:normAutofit/>
          </a:bodyPr>
          <a:lstStyle>
            <a:lvl1pPr algn="r">
              <a:defRPr sz="36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 xmlns:p14="http://schemas.microsoft.com/office/powerpoint/2010/main" val="10114272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6778172"/>
            <a:ext cx="18286414" cy="1843314"/>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6894738"/>
            <a:ext cx="17373600" cy="1552575"/>
          </a:xfrm>
        </p:spPr>
        <p:txBody>
          <a:bodyPr anchor="ctr">
            <a:noAutofit/>
          </a:bodyPr>
          <a:lstStyle>
            <a:lvl1pPr algn="ctr">
              <a:lnSpc>
                <a:spcPct val="100000"/>
              </a:lnSpc>
              <a:spcBef>
                <a:spcPts val="0"/>
              </a:spcBef>
              <a:defRPr sz="9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 xmlns:p14="http://schemas.microsoft.com/office/powerpoint/2010/main" val="29904868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1" y="1016451"/>
            <a:ext cx="18286413" cy="1552575"/>
          </a:xfrm>
          <a:solidFill>
            <a:schemeClr val="tx2">
              <a:alpha val="40000"/>
            </a:schemeClr>
          </a:solidFill>
        </p:spPr>
        <p:txBody>
          <a:bodyPr anchor="ctr">
            <a:noAutofit/>
          </a:bodyPr>
          <a:lstStyle>
            <a:lvl1pPr algn="ctr">
              <a:lnSpc>
                <a:spcPct val="100000"/>
              </a:lnSpc>
              <a:spcBef>
                <a:spcPts val="0"/>
              </a:spcBef>
              <a:defRPr sz="72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1016452"/>
            <a:ext cx="17373600" cy="1552575"/>
          </a:xfrm>
        </p:spPr>
        <p:txBody>
          <a:bodyPr anchor="ctr">
            <a:noAutofit/>
          </a:bodyPr>
          <a:lstStyle>
            <a:lvl1pPr algn="ctr">
              <a:lnSpc>
                <a:spcPct val="100000"/>
              </a:lnSpc>
              <a:spcBef>
                <a:spcPts val="0"/>
              </a:spcBef>
              <a:defRPr sz="6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 xmlns:p14="http://schemas.microsoft.com/office/powerpoint/2010/main" val="22256593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963261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375636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725715" y="2830287"/>
            <a:ext cx="16826888" cy="4368800"/>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 xmlns:p14="http://schemas.microsoft.com/office/powerpoint/2010/main" val="24861440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1" y="5964072"/>
            <a:ext cx="18286413" cy="4322928"/>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398163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theme" Target="../theme/theme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3" name="円/楕円 12"/>
          <p:cNvSpPr/>
          <p:nvPr/>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3105312062"/>
      </p:ext>
    </p:extLst>
  </p:cSld>
  <p:clrMap bg1="lt1" tx1="dk1" bg2="lt2" tx2="dk2" accent1="accent1" accent2="accent2" accent3="accent3" accent4="accent4" accent5="accent5" accent6="accent6" hlink="hlink" folHlink="folHlink"/>
  <p:sldLayoutIdLst>
    <p:sldLayoutId id="2147483659" r:id="rId1"/>
    <p:sldLayoutId id="2147483748" r:id="rId2"/>
    <p:sldLayoutId id="2147483675" r:id="rId3"/>
    <p:sldLayoutId id="2147483751" r:id="rId4"/>
    <p:sldLayoutId id="2147483676" r:id="rId5"/>
    <p:sldLayoutId id="2147483773" r:id="rId6"/>
    <p:sldLayoutId id="2147483752" r:id="rId7"/>
    <p:sldLayoutId id="2147483706" r:id="rId8"/>
    <p:sldLayoutId id="2147483660" r:id="rId9"/>
    <p:sldLayoutId id="2147483704" r:id="rId10"/>
    <p:sldLayoutId id="2147483671" r:id="rId11"/>
    <p:sldLayoutId id="2147483718" r:id="rId12"/>
    <p:sldLayoutId id="2147483680" r:id="rId13"/>
    <p:sldLayoutId id="2147483757" r:id="rId14"/>
    <p:sldLayoutId id="2147483691" r:id="rId15"/>
    <p:sldLayoutId id="2147483702" r:id="rId16"/>
    <p:sldLayoutId id="2147483750" r:id="rId17"/>
    <p:sldLayoutId id="2147483684" r:id="rId18"/>
    <p:sldLayoutId id="2147483749" r:id="rId19"/>
    <p:sldLayoutId id="2147483686" r:id="rId20"/>
    <p:sldLayoutId id="2147483689" r:id="rId21"/>
    <p:sldLayoutId id="2147483690" r:id="rId22"/>
    <p:sldLayoutId id="2147483682" r:id="rId23"/>
    <p:sldLayoutId id="2147483705" r:id="rId24"/>
    <p:sldLayoutId id="2147483710" r:id="rId25"/>
    <p:sldLayoutId id="2147483712" r:id="rId26"/>
    <p:sldLayoutId id="2147483713" r:id="rId27"/>
    <p:sldLayoutId id="2147483716" r:id="rId28"/>
    <p:sldLayoutId id="2147483715" r:id="rId29"/>
    <p:sldLayoutId id="2147483735" r:id="rId30"/>
    <p:sldLayoutId id="2147483719" r:id="rId31"/>
    <p:sldLayoutId id="2147483725" r:id="rId32"/>
    <p:sldLayoutId id="2147483726" r:id="rId33"/>
    <p:sldLayoutId id="2147483727" r:id="rId34"/>
    <p:sldLayoutId id="2147483728" r:id="rId35"/>
    <p:sldLayoutId id="2147483734" r:id="rId36"/>
    <p:sldLayoutId id="2147483753" r:id="rId37"/>
    <p:sldLayoutId id="2147483756" r:id="rId38"/>
    <p:sldLayoutId id="2147483758" r:id="rId39"/>
    <p:sldLayoutId id="2147483693" r:id="rId40"/>
    <p:sldLayoutId id="2147483714" r:id="rId41"/>
    <p:sldLayoutId id="2147483777" r:id="rId42"/>
  </p:sldLayoutIdLst>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665" r:id="rId1"/>
    <p:sldLayoutId id="2147483717" r:id="rId2"/>
    <p:sldLayoutId id="2147483670" r:id="rId3"/>
    <p:sldLayoutId id="2147483666" r:id="rId4"/>
    <p:sldLayoutId id="2147483667" r:id="rId5"/>
    <p:sldLayoutId id="2147483672" r:id="rId6"/>
    <p:sldLayoutId id="2147483674" r:id="rId7"/>
    <p:sldLayoutId id="2147483723" r:id="rId8"/>
    <p:sldLayoutId id="2147483678" r:id="rId9"/>
    <p:sldLayoutId id="2147483679" r:id="rId10"/>
    <p:sldLayoutId id="2147483703" r:id="rId11"/>
    <p:sldLayoutId id="2147483707" r:id="rId12"/>
    <p:sldLayoutId id="2147483711" r:id="rId13"/>
    <p:sldLayoutId id="2147483701" r:id="rId14"/>
    <p:sldLayoutId id="2147483708" r:id="rId15"/>
    <p:sldLayoutId id="2147483720" r:id="rId16"/>
    <p:sldLayoutId id="2147483722" r:id="rId17"/>
    <p:sldLayoutId id="2147483731" r:id="rId18"/>
    <p:sldLayoutId id="2147483732" r:id="rId19"/>
    <p:sldLayoutId id="2147483738" r:id="rId20"/>
    <p:sldLayoutId id="2147483739" r:id="rId21"/>
    <p:sldLayoutId id="2147483741" r:id="rId22"/>
    <p:sldLayoutId id="2147483746" r:id="rId23"/>
    <p:sldLayoutId id="2147483761" r:id="rId24"/>
    <p:sldLayoutId id="2147483765" r:id="rId25"/>
    <p:sldLayoutId id="2147483774" r:id="rId26"/>
    <p:sldLayoutId id="2147483754" r:id="rId27"/>
    <p:sldLayoutId id="2147483775" r:id="rId28"/>
    <p:sldLayoutId id="2147483776" r:id="rId29"/>
    <p:sldLayoutId id="2147483778" r:id="rId30"/>
  </p:sldLayoutIdLst>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663" r:id="rId5"/>
    <p:sldLayoutId id="2147483673" r:id="rId6"/>
    <p:sldLayoutId id="2147483697" r:id="rId7"/>
    <p:sldLayoutId id="2147483698" r:id="rId8"/>
    <p:sldLayoutId id="2147483699" r:id="rId9"/>
    <p:sldLayoutId id="2147483709" r:id="rId10"/>
    <p:sldLayoutId id="2147483700" r:id="rId11"/>
    <p:sldLayoutId id="2147483733" r:id="rId12"/>
    <p:sldLayoutId id="2147483740" r:id="rId13"/>
    <p:sldLayoutId id="2147483743" r:id="rId14"/>
    <p:sldLayoutId id="2147483745" r:id="rId15"/>
    <p:sldLayoutId id="2147483766" r:id="rId16"/>
    <p:sldLayoutId id="2147483768" r:id="rId17"/>
    <p:sldLayoutId id="2147483767" r:id="rId18"/>
    <p:sldLayoutId id="2147483769" r:id="rId19"/>
    <p:sldLayoutId id="2147483730" r:id="rId20"/>
    <p:sldLayoutId id="2147483759" r:id="rId21"/>
    <p:sldLayoutId id="2147483760" r:id="rId22"/>
    <p:sldLayoutId id="2147483755" r:id="rId23"/>
  </p:sldLayoutIdLst>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0.png"/><Relationship Id="rId7"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56.xml"/><Relationship Id="rId6" Type="http://schemas.openxmlformats.org/officeDocument/2006/relationships/image" Target="../media/image33.png"/><Relationship Id="rId11" Type="http://schemas.openxmlformats.org/officeDocument/2006/relationships/image" Target="../media/image28.png"/><Relationship Id="rId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3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5.png"/><Relationship Id="rId7" Type="http://schemas.openxmlformats.org/officeDocument/2006/relationships/image" Target="../media/image24.png"/><Relationship Id="rId2" Type="http://schemas.openxmlformats.org/officeDocument/2006/relationships/image" Target="../media/image34.png"/><Relationship Id="rId1" Type="http://schemas.openxmlformats.org/officeDocument/2006/relationships/slideLayout" Target="../slideLayouts/slideLayout56.xml"/><Relationship Id="rId6" Type="http://schemas.openxmlformats.org/officeDocument/2006/relationships/image" Target="../media/image38.png"/><Relationship Id="rId11" Type="http://schemas.openxmlformats.org/officeDocument/2006/relationships/image" Target="../media/image28.png"/><Relationship Id="rId5" Type="http://schemas.openxmlformats.org/officeDocument/2006/relationships/image" Target="../media/image37.png"/><Relationship Id="rId10" Type="http://schemas.openxmlformats.org/officeDocument/2006/relationships/image" Target="../media/image27.png"/><Relationship Id="rId4" Type="http://schemas.openxmlformats.org/officeDocument/2006/relationships/image" Target="../media/image36.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0.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2.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4"/>
          </p:nvPr>
        </p:nvSpPr>
        <p:spPr/>
      </p:sp>
      <p:sp>
        <p:nvSpPr>
          <p:cNvPr id="24" name="テキスト プレースホルダー 23"/>
          <p:cNvSpPr>
            <a:spLocks noGrp="1"/>
          </p:cNvSpPr>
          <p:nvPr>
            <p:ph type="body" sz="quarter" idx="11"/>
          </p:nvPr>
        </p:nvSpPr>
        <p:spPr/>
        <p:txBody>
          <a:bodyPr/>
          <a:lstStyle/>
          <a:p>
            <a:endParaRPr kumimoji="1" lang="ja-JP" altLang="en-US" dirty="0"/>
          </a:p>
        </p:txBody>
      </p:sp>
      <p:sp>
        <p:nvSpPr>
          <p:cNvPr id="25" name="テキスト プレースホルダー 24"/>
          <p:cNvSpPr>
            <a:spLocks noGrp="1"/>
          </p:cNvSpPr>
          <p:nvPr>
            <p:ph type="body" sz="quarter" idx="13"/>
          </p:nvPr>
        </p:nvSpPr>
        <p:spPr/>
        <p:txBody>
          <a:bodyPr/>
          <a:lstStyle/>
          <a:p>
            <a:endParaRPr kumimoji="1" lang="ja-JP" altLang="en-US"/>
          </a:p>
        </p:txBody>
      </p:sp>
      <p:sp>
        <p:nvSpPr>
          <p:cNvPr id="27" name="テキスト プレースホルダー 26"/>
          <p:cNvSpPr>
            <a:spLocks noGrp="1"/>
          </p:cNvSpPr>
          <p:nvPr>
            <p:ph type="body" sz="quarter" idx="15"/>
          </p:nvPr>
        </p:nvSpPr>
        <p:spPr/>
        <p:txBody>
          <a:bodyPr/>
          <a:lstStyle/>
          <a:p>
            <a:endParaRPr kumimoji="1" lang="ja-JP" altLang="en-US" dirty="0"/>
          </a:p>
        </p:txBody>
      </p:sp>
      <p:sp>
        <p:nvSpPr>
          <p:cNvPr id="28" name="テキスト プレースホルダー 27"/>
          <p:cNvSpPr>
            <a:spLocks noGrp="1"/>
          </p:cNvSpPr>
          <p:nvPr>
            <p:ph type="body" sz="quarter" idx="16"/>
          </p:nvPr>
        </p:nvSpPr>
        <p:spPr/>
        <p:txBody>
          <a:bodyPr/>
          <a:lstStyle/>
          <a:p>
            <a:endParaRPr kumimoji="1" lang="ja-JP" altLang="en-US" dirty="0"/>
          </a:p>
        </p:txBody>
      </p:sp>
      <p:sp>
        <p:nvSpPr>
          <p:cNvPr id="29" name="テキスト プレースホルダー 28"/>
          <p:cNvSpPr>
            <a:spLocks noGrp="1"/>
          </p:cNvSpPr>
          <p:nvPr>
            <p:ph type="body" sz="quarter" idx="17"/>
          </p:nvPr>
        </p:nvSpPr>
        <p:spPr/>
        <p:txBody>
          <a:bodyPr/>
          <a:lstStyle/>
          <a:p>
            <a:endParaRPr kumimoji="1" lang="ja-JP" altLang="en-US"/>
          </a:p>
        </p:txBody>
      </p:sp>
      <p:sp>
        <p:nvSpPr>
          <p:cNvPr id="30" name="テキスト プレースホルダー 29"/>
          <p:cNvSpPr>
            <a:spLocks noGrp="1"/>
          </p:cNvSpPr>
          <p:nvPr>
            <p:ph type="body" sz="quarter" idx="18"/>
          </p:nvPr>
        </p:nvSpPr>
        <p:spPr/>
        <p:txBody>
          <a:bodyPr/>
          <a:lstStyle/>
          <a:p>
            <a:endParaRPr kumimoji="1" lang="ja-JP" altLang="en-US"/>
          </a:p>
        </p:txBody>
      </p:sp>
      <p:sp>
        <p:nvSpPr>
          <p:cNvPr id="23" name="タイトル 22"/>
          <p:cNvSpPr>
            <a:spLocks noGrp="1"/>
          </p:cNvSpPr>
          <p:nvPr>
            <p:ph type="title"/>
          </p:nvPr>
        </p:nvSpPr>
        <p:spPr/>
        <p:txBody>
          <a:bodyPr/>
          <a:lstStyle/>
          <a:p>
            <a:r>
              <a:rPr lang="en-US" altLang="ja-JP" dirty="0"/>
              <a:t>We Are</a:t>
            </a:r>
            <a:br>
              <a:rPr lang="en-US" altLang="ja-JP" dirty="0"/>
            </a:br>
            <a:r>
              <a:rPr lang="en-US" altLang="ja-JP" dirty="0">
                <a:latin typeface="Route 159 Bold" pitchFamily="50" charset="0"/>
              </a:rPr>
              <a:t>Super Awesome.</a:t>
            </a:r>
            <a:endParaRPr kumimoji="1" lang="ja-JP" altLang="en-US" dirty="0">
              <a:latin typeface="Route 159 Bold" pitchFamily="50" charset="0"/>
            </a:endParaRPr>
          </a:p>
        </p:txBody>
      </p:sp>
      <p:sp>
        <p:nvSpPr>
          <p:cNvPr id="31" name="テキスト プレースホルダー 30"/>
          <p:cNvSpPr>
            <a:spLocks noGrp="1"/>
          </p:cNvSpPr>
          <p:nvPr>
            <p:ph type="body" sz="quarter" idx="42"/>
          </p:nvPr>
        </p:nvSpPr>
        <p:spPr/>
        <p:txBody>
          <a:bodyPr/>
          <a:lstStyle/>
          <a:p>
            <a:r>
              <a:rPr lang="en-US" altLang="ja-JP" dirty="0"/>
              <a:t>Ignota antiopam eam ut, mel no animal aperiam, ex nulla reformidans has. Duo ne nonumy eirmod, ex est albucius adipiscing. Nibh dicit an sea, vide dicam no est. Altera theophrastus contentiones mei ei, eos in eius ignota insolens.</a:t>
            </a:r>
            <a:endParaRPr kumimoji="1" lang="ja-JP" altLang="en-US" dirty="0"/>
          </a:p>
        </p:txBody>
      </p:sp>
      <p:sp>
        <p:nvSpPr>
          <p:cNvPr id="32" name="テキスト プレースホルダー 31"/>
          <p:cNvSpPr>
            <a:spLocks noGrp="1"/>
          </p:cNvSpPr>
          <p:nvPr>
            <p:ph type="body" sz="quarter" idx="43"/>
          </p:nvPr>
        </p:nvSpPr>
        <p:spPr/>
        <p:txBody>
          <a:bodyPr/>
          <a:lstStyle/>
          <a:p>
            <a:r>
              <a:rPr lang="en-US" altLang="ja-JP" dirty="0"/>
              <a:t>HELLO!</a:t>
            </a:r>
            <a:endParaRPr kumimoji="1" lang="ja-JP" altLang="en-US" dirty="0"/>
          </a:p>
        </p:txBody>
      </p:sp>
      <p:sp>
        <p:nvSpPr>
          <p:cNvPr id="33" name="テキスト プレースホルダー 32"/>
          <p:cNvSpPr>
            <a:spLocks noGrp="1"/>
          </p:cNvSpPr>
          <p:nvPr>
            <p:ph type="body" sz="quarter" idx="44"/>
          </p:nvPr>
        </p:nvSpPr>
        <p:spPr/>
        <p:txBody>
          <a:bodyPr/>
          <a:lstStyle/>
          <a:p>
            <a:endParaRPr kumimoji="1" lang="ja-JP" altLang="en-US"/>
          </a:p>
        </p:txBody>
      </p:sp>
    </p:spTree>
    <p:extLst>
      <p:ext uri="{BB962C8B-B14F-4D97-AF65-F5344CB8AC3E}">
        <p14:creationId xmlns="" xmlns:p14="http://schemas.microsoft.com/office/powerpoint/2010/main" val="3728067403"/>
      </p:ext>
    </p:extLst>
  </p:cSld>
  <p:clrMapOvr>
    <a:masterClrMapping/>
  </p:clrMapOvr>
  <mc:AlternateContent xmlns:mc="http://schemas.openxmlformats.org/markup-compatibility/2006">
    <mc:Choice xmlns="" xmlns:p14="http://schemas.microsoft.com/office/powerpoint/2010/main" Requires="p14">
      <p:transition p14:dur="0" advTm="3418"/>
    </mc:Choice>
    <mc:Fallback>
      <p:transition advTm="341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7" name="テキスト プレースホルダー 16"/>
          <p:cNvSpPr>
            <a:spLocks noGrp="1"/>
          </p:cNvSpPr>
          <p:nvPr>
            <p:ph type="body" sz="quarter" idx="11"/>
          </p:nvPr>
        </p:nvSpPr>
        <p:spPr/>
        <p:txBody>
          <a:bodyPr/>
          <a:lstStyle/>
          <a:p>
            <a:r>
              <a:rPr lang="en-US" altLang="ja-JP" dirty="0"/>
              <a:t> </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dirty="0"/>
          </a:p>
        </p:txBody>
      </p:sp>
      <p:sp>
        <p:nvSpPr>
          <p:cNvPr id="6" name="テキスト プレースホルダー 5"/>
          <p:cNvSpPr>
            <a:spLocks noGrp="1"/>
          </p:cNvSpPr>
          <p:nvPr>
            <p:ph type="body" sz="quarter" idx="14"/>
          </p:nvPr>
        </p:nvSpPr>
        <p:spPr/>
        <p:txBody>
          <a:bodyPr/>
          <a:lstStyle/>
          <a:p>
            <a:endParaRPr kumimoji="1" lang="ja-JP" altLang="en-US" dirty="0"/>
          </a:p>
        </p:txBody>
      </p:sp>
      <p:sp>
        <p:nvSpPr>
          <p:cNvPr id="8" name="テキスト プレースホルダー 7"/>
          <p:cNvSpPr>
            <a:spLocks noGrp="1"/>
          </p:cNvSpPr>
          <p:nvPr>
            <p:ph type="body" sz="quarter" idx="17"/>
          </p:nvPr>
        </p:nvSpPr>
        <p:spPr>
          <a:xfrm>
            <a:off x="909906" y="5761219"/>
            <a:ext cx="6336704" cy="1008112"/>
          </a:xfrm>
        </p:spPr>
        <p:txBody>
          <a:bodyPr/>
          <a:lstStyle/>
          <a:p>
            <a:r>
              <a:rPr lang="en-US" altLang="ja-JP" dirty="0" smtClean="0"/>
              <a:t>UI </a:t>
            </a:r>
            <a:r>
              <a:rPr lang="ko-KR" altLang="en-US" dirty="0" smtClean="0"/>
              <a:t>요구사항 및 설계</a:t>
            </a:r>
            <a:endParaRPr lang="ja-JP" altLang="en-US" dirty="0"/>
          </a:p>
        </p:txBody>
      </p:sp>
      <p:sp>
        <p:nvSpPr>
          <p:cNvPr id="9" name="テキスト プレースホルダー 8"/>
          <p:cNvSpPr>
            <a:spLocks noGrp="1"/>
          </p:cNvSpPr>
          <p:nvPr>
            <p:ph type="body" sz="quarter" idx="18"/>
          </p:nvPr>
        </p:nvSpPr>
        <p:spPr>
          <a:xfrm>
            <a:off x="9490231" y="8357178"/>
            <a:ext cx="1185172" cy="1185172"/>
          </a:xfrm>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spTree>
    <p:extLst>
      <p:ext uri="{BB962C8B-B14F-4D97-AF65-F5344CB8AC3E}">
        <p14:creationId xmlns="" xmlns:p14="http://schemas.microsoft.com/office/powerpoint/2010/main" val="2088587445"/>
      </p:ext>
    </p:extLst>
  </p:cSld>
  <p:clrMapOvr>
    <a:masterClrMapping/>
  </p:clrMapOvr>
  <mc:AlternateContent xmlns:mc="http://schemas.openxmlformats.org/markup-compatibility/2006">
    <mc:Choice xmlns="" xmlns:p14="http://schemas.microsoft.com/office/powerpoint/2010/main" Requires="p14">
      <p:transition p14:dur="0" advTm="4273"/>
    </mc:Choice>
    <mc:Fallback>
      <p:transition advTm="427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UI</a:t>
            </a:r>
            <a:r>
              <a:rPr lang="ko-KR" altLang="en-US" dirty="0" smtClean="0"/>
              <a:t>설계 고려사항 </a:t>
            </a:r>
            <a:r>
              <a:rPr lang="en-US" altLang="ko-KR" dirty="0" smtClean="0"/>
              <a:t>- </a:t>
            </a:r>
            <a:r>
              <a:rPr lang="ko-KR" altLang="en-US" dirty="0" smtClean="0"/>
              <a:t>핵심기능</a:t>
            </a:r>
            <a:endParaRPr kumimoji="1"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11</a:t>
            </a:fld>
            <a:endParaRPr lang="ja-JP" altLang="en-US"/>
          </a:p>
        </p:txBody>
      </p:sp>
      <p:sp>
        <p:nvSpPr>
          <p:cNvPr id="5" name="テキスト プレースホルダー 4"/>
          <p:cNvSpPr>
            <a:spLocks noGrp="1"/>
          </p:cNvSpPr>
          <p:nvPr>
            <p:ph type="body" sz="quarter" idx="13"/>
          </p:nvPr>
        </p:nvSpPr>
        <p:spPr/>
        <p:txBody>
          <a:bodyPr>
            <a:normAutofit fontScale="92500" lnSpcReduction="20000"/>
          </a:bodyPr>
          <a:lstStyle/>
          <a:p>
            <a:r>
              <a:rPr lang="en-US" altLang="ja-JP" dirty="0"/>
              <a:t>3 columns</a:t>
            </a:r>
            <a:endParaRPr lang="ja-JP" altLang="en-US" dirty="0"/>
          </a:p>
          <a:p>
            <a:endParaRPr kumimoji="1" lang="ja-JP" altLang="en-US" dirty="0"/>
          </a:p>
        </p:txBody>
      </p:sp>
      <p:sp>
        <p:nvSpPr>
          <p:cNvPr id="6" name="テキスト プレースホルダー 5"/>
          <p:cNvSpPr>
            <a:spLocks noGrp="1"/>
          </p:cNvSpPr>
          <p:nvPr>
            <p:ph type="body" sz="quarter" idx="15"/>
          </p:nvPr>
        </p:nvSpPr>
        <p:spPr/>
        <p:txBody>
          <a:bodyPr/>
          <a:lstStyle/>
          <a:p>
            <a:r>
              <a:rPr kumimoji="1" lang="ko-KR" altLang="en-US" dirty="0" smtClean="0"/>
              <a:t>개인정보</a:t>
            </a:r>
            <a:endParaRPr kumimoji="1" lang="ja-JP" altLang="en-US" dirty="0"/>
          </a:p>
        </p:txBody>
      </p:sp>
      <p:sp>
        <p:nvSpPr>
          <p:cNvPr id="7" name="テキスト プレースホルダー 6"/>
          <p:cNvSpPr>
            <a:spLocks noGrp="1"/>
          </p:cNvSpPr>
          <p:nvPr>
            <p:ph type="body" sz="quarter" idx="14"/>
          </p:nvPr>
        </p:nvSpPr>
        <p:spPr/>
        <p:txBody>
          <a:bodyPr/>
          <a:lstStyle/>
          <a:p>
            <a:r>
              <a:rPr kumimoji="1" lang="ko-KR" altLang="en-US" dirty="0" smtClean="0"/>
              <a:t>회원가입</a:t>
            </a:r>
            <a:r>
              <a:rPr kumimoji="1" lang="en-US" altLang="ko-KR" dirty="0" smtClean="0"/>
              <a:t>, </a:t>
            </a:r>
            <a:r>
              <a:rPr kumimoji="1" lang="ko-KR" altLang="en-US" dirty="0" smtClean="0"/>
              <a:t>아이디</a:t>
            </a:r>
            <a:r>
              <a:rPr kumimoji="1" lang="en-US" altLang="ko-KR" dirty="0" smtClean="0"/>
              <a:t>/</a:t>
            </a:r>
            <a:r>
              <a:rPr kumimoji="1" lang="ko-KR" altLang="en-US" dirty="0" smtClean="0"/>
              <a:t>비밀번호 찾기</a:t>
            </a:r>
            <a:r>
              <a:rPr kumimoji="1" lang="en-US" altLang="ko-KR" dirty="0" smtClean="0"/>
              <a:t>, </a:t>
            </a:r>
            <a:r>
              <a:rPr kumimoji="1" lang="ko-KR" altLang="en-US" dirty="0" smtClean="0"/>
              <a:t>문의 기능</a:t>
            </a:r>
            <a:endParaRPr kumimoji="1" lang="ja-JP" altLang="en-US" dirty="0"/>
          </a:p>
        </p:txBody>
      </p:sp>
      <p:sp>
        <p:nvSpPr>
          <p:cNvPr id="10" name="テキスト プレースホルダー 9"/>
          <p:cNvSpPr>
            <a:spLocks noGrp="1"/>
          </p:cNvSpPr>
          <p:nvPr>
            <p:ph type="body" sz="quarter" idx="16"/>
          </p:nvPr>
        </p:nvSpPr>
        <p:spPr/>
        <p:txBody>
          <a:bodyPr/>
          <a:lstStyle/>
          <a:p>
            <a:r>
              <a:rPr lang="ko-KR" altLang="en-US" dirty="0" smtClean="0"/>
              <a:t>상품 등록</a:t>
            </a:r>
            <a:r>
              <a:rPr lang="en-US" altLang="ko-KR" dirty="0" smtClean="0"/>
              <a:t>&amp;</a:t>
            </a:r>
            <a:r>
              <a:rPr lang="ko-KR" altLang="en-US" dirty="0" smtClean="0"/>
              <a:t>판매</a:t>
            </a:r>
            <a:endParaRPr lang="ja-JP" altLang="en-US" dirty="0"/>
          </a:p>
        </p:txBody>
      </p:sp>
      <p:sp>
        <p:nvSpPr>
          <p:cNvPr id="8" name="テキスト プレースホルダー 7"/>
          <p:cNvSpPr>
            <a:spLocks noGrp="1"/>
          </p:cNvSpPr>
          <p:nvPr>
            <p:ph type="body" sz="quarter" idx="17"/>
          </p:nvPr>
        </p:nvSpPr>
        <p:spPr/>
        <p:txBody>
          <a:bodyPr/>
          <a:lstStyle/>
          <a:p>
            <a:r>
              <a:rPr lang="ko-KR" altLang="en-US" dirty="0" smtClean="0"/>
              <a:t>판매자 자격 회원의 상품 등록</a:t>
            </a:r>
            <a:r>
              <a:rPr lang="en-US" altLang="ko-KR" dirty="0" smtClean="0"/>
              <a:t>, </a:t>
            </a:r>
            <a:r>
              <a:rPr lang="ko-KR" altLang="en-US" dirty="0" smtClean="0"/>
              <a:t>판매</a:t>
            </a:r>
            <a:r>
              <a:rPr lang="en-US" altLang="ko-KR" dirty="0" smtClean="0"/>
              <a:t>, </a:t>
            </a:r>
            <a:r>
              <a:rPr lang="ko-KR" altLang="en-US" dirty="0" smtClean="0"/>
              <a:t>관리 기능</a:t>
            </a:r>
            <a:endParaRPr lang="ja-JP" altLang="en-US" dirty="0"/>
          </a:p>
        </p:txBody>
      </p:sp>
      <p:sp>
        <p:nvSpPr>
          <p:cNvPr id="11" name="テキスト プレースホルダー 10"/>
          <p:cNvSpPr>
            <a:spLocks noGrp="1"/>
          </p:cNvSpPr>
          <p:nvPr>
            <p:ph type="body" sz="quarter" idx="18"/>
          </p:nvPr>
        </p:nvSpPr>
        <p:spPr/>
        <p:txBody>
          <a:bodyPr/>
          <a:lstStyle/>
          <a:p>
            <a:r>
              <a:rPr lang="ko-KR" altLang="en-US" dirty="0" smtClean="0"/>
              <a:t>상품 리스트</a:t>
            </a:r>
            <a:r>
              <a:rPr lang="en-US" altLang="ko-KR" dirty="0" smtClean="0"/>
              <a:t>&amp;</a:t>
            </a:r>
            <a:r>
              <a:rPr lang="ko-KR" altLang="en-US" dirty="0" smtClean="0"/>
              <a:t>구매</a:t>
            </a:r>
            <a:endParaRPr lang="ja-JP" altLang="en-US" dirty="0"/>
          </a:p>
        </p:txBody>
      </p:sp>
      <p:sp>
        <p:nvSpPr>
          <p:cNvPr id="9" name="テキスト プレースホルダー 8"/>
          <p:cNvSpPr>
            <a:spLocks noGrp="1"/>
          </p:cNvSpPr>
          <p:nvPr>
            <p:ph type="body" sz="quarter" idx="19"/>
          </p:nvPr>
        </p:nvSpPr>
        <p:spPr/>
        <p:txBody>
          <a:bodyPr/>
          <a:lstStyle/>
          <a:p>
            <a:r>
              <a:rPr lang="ko-KR" altLang="en-US" dirty="0" smtClean="0"/>
              <a:t>상품에 대한 찜 하기</a:t>
            </a:r>
            <a:r>
              <a:rPr lang="en-US" altLang="ko-KR" dirty="0" smtClean="0"/>
              <a:t>, </a:t>
            </a:r>
            <a:r>
              <a:rPr lang="ko-KR" altLang="en-US" dirty="0" smtClean="0"/>
              <a:t>구매 카테고리 별 검색 기능</a:t>
            </a:r>
            <a:endParaRPr lang="en-US" altLang="ja-JP" dirty="0"/>
          </a:p>
        </p:txBody>
      </p:sp>
      <p:pic>
        <p:nvPicPr>
          <p:cNvPr id="12" name="그림 11" descr="한정판상품구매욕구02_f1.jpg"/>
          <p:cNvPicPr>
            <a:picLocks noChangeAspect="1"/>
          </p:cNvPicPr>
          <p:nvPr/>
        </p:nvPicPr>
        <p:blipFill>
          <a:blip r:embed="rId2" cstate="print"/>
          <a:stretch>
            <a:fillRect/>
          </a:stretch>
        </p:blipFill>
        <p:spPr>
          <a:xfrm>
            <a:off x="10652459" y="2015511"/>
            <a:ext cx="6153692" cy="2291020"/>
          </a:xfrm>
          <a:prstGeom prst="rect">
            <a:avLst/>
          </a:prstGeom>
        </p:spPr>
      </p:pic>
      <p:pic>
        <p:nvPicPr>
          <p:cNvPr id="13" name="그림 12" descr="한정판상품구매욕구02_f1.jpg"/>
          <p:cNvPicPr>
            <a:picLocks noChangeAspect="1"/>
          </p:cNvPicPr>
          <p:nvPr/>
        </p:nvPicPr>
        <p:blipFill>
          <a:blip r:embed="rId3" cstate="print"/>
          <a:stretch>
            <a:fillRect/>
          </a:stretch>
        </p:blipFill>
        <p:spPr>
          <a:xfrm>
            <a:off x="10648337" y="6813653"/>
            <a:ext cx="6179575" cy="2291020"/>
          </a:xfrm>
          <a:prstGeom prst="rect">
            <a:avLst/>
          </a:prstGeom>
        </p:spPr>
      </p:pic>
      <p:pic>
        <p:nvPicPr>
          <p:cNvPr id="14" name="그림 13" descr="한정판상품구매욕구02_f1.jpg"/>
          <p:cNvPicPr>
            <a:picLocks noChangeAspect="1"/>
          </p:cNvPicPr>
          <p:nvPr/>
        </p:nvPicPr>
        <p:blipFill>
          <a:blip r:embed="rId4" cstate="print"/>
          <a:stretch>
            <a:fillRect/>
          </a:stretch>
        </p:blipFill>
        <p:spPr>
          <a:xfrm>
            <a:off x="10648336" y="4424416"/>
            <a:ext cx="6179574" cy="2291020"/>
          </a:xfrm>
          <a:prstGeom prst="rect">
            <a:avLst/>
          </a:prstGeom>
        </p:spPr>
      </p:pic>
    </p:spTree>
    <p:extLst>
      <p:ext uri="{BB962C8B-B14F-4D97-AF65-F5344CB8AC3E}">
        <p14:creationId xmlns="" xmlns:p14="http://schemas.microsoft.com/office/powerpoint/2010/main" val="3407896981"/>
      </p:ext>
    </p:extLst>
  </p:cSld>
  <p:clrMapOvr>
    <a:masterClrMapping/>
  </p:clrMapOvr>
  <mc:AlternateContent xmlns:mc="http://schemas.openxmlformats.org/markup-compatibility/2006">
    <mc:Choice xmlns="" xmlns:p14="http://schemas.microsoft.com/office/powerpoint/2010/main" Requires="p14">
      <p:transition p14:dur="0" advTm="8307"/>
    </mc:Choice>
    <mc:Fallback>
      <p:transition advTm="830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개체 틀 33" descr="Secret_홈화면.PNG"/>
          <p:cNvPicPr>
            <a:picLocks noGrp="1" noChangeAspect="1"/>
          </p:cNvPicPr>
          <p:nvPr>
            <p:ph type="pic" sz="quarter" idx="12"/>
          </p:nvPr>
        </p:nvPicPr>
        <p:blipFill>
          <a:blip r:embed="rId2" cstate="print"/>
          <a:srcRect l="30021" r="30021"/>
          <a:stretch>
            <a:fillRect/>
          </a:stretch>
        </p:blipFill>
        <p:spPr/>
      </p:pic>
      <p:pic>
        <p:nvPicPr>
          <p:cNvPr id="35" name="그림 개체 틀 34" descr="Secret_리스트.PNG"/>
          <p:cNvPicPr>
            <a:picLocks noGrp="1" noChangeAspect="1"/>
          </p:cNvPicPr>
          <p:nvPr>
            <p:ph type="pic" sz="quarter" idx="13"/>
          </p:nvPr>
        </p:nvPicPr>
        <p:blipFill>
          <a:blip r:embed="rId3" cstate="print"/>
          <a:srcRect l="30045" r="30045"/>
          <a:stretch>
            <a:fillRect/>
          </a:stretch>
        </p:blipFill>
        <p:spPr/>
      </p:pic>
      <p:pic>
        <p:nvPicPr>
          <p:cNvPr id="36" name="그림 개체 틀 35" descr="Secret_카테고리.PNG"/>
          <p:cNvPicPr>
            <a:picLocks noGrp="1" noChangeAspect="1"/>
          </p:cNvPicPr>
          <p:nvPr>
            <p:ph type="pic" sz="quarter" idx="14"/>
          </p:nvPr>
        </p:nvPicPr>
        <p:blipFill>
          <a:blip r:embed="rId4" cstate="print"/>
          <a:srcRect l="30113" r="30113"/>
          <a:stretch>
            <a:fillRect/>
          </a:stretch>
        </p:blipFill>
        <p:spPr/>
      </p:pic>
      <p:pic>
        <p:nvPicPr>
          <p:cNvPr id="37" name="그림 개체 틀 36" descr="Secret_상품상세.PNG"/>
          <p:cNvPicPr>
            <a:picLocks noGrp="1" noChangeAspect="1"/>
          </p:cNvPicPr>
          <p:nvPr>
            <p:ph type="pic" sz="quarter" idx="15"/>
          </p:nvPr>
        </p:nvPicPr>
        <p:blipFill>
          <a:blip r:embed="rId5" cstate="print"/>
          <a:srcRect l="30033" r="30033"/>
          <a:stretch>
            <a:fillRect/>
          </a:stretch>
        </p:blipFill>
        <p:spPr/>
      </p:pic>
      <p:pic>
        <p:nvPicPr>
          <p:cNvPr id="38" name="그림 개체 틀 37" descr="Secret_구매.PNG"/>
          <p:cNvPicPr>
            <a:picLocks noGrp="1" noChangeAspect="1"/>
          </p:cNvPicPr>
          <p:nvPr>
            <p:ph type="pic" sz="quarter" idx="16"/>
          </p:nvPr>
        </p:nvPicPr>
        <p:blipFill>
          <a:blip r:embed="rId6" cstate="print"/>
          <a:srcRect l="30102" r="30102"/>
          <a:stretch>
            <a:fillRect/>
          </a:stretch>
        </p:blipFill>
        <p:spPr/>
      </p:pic>
      <p:sp>
        <p:nvSpPr>
          <p:cNvPr id="55" name="スライド番号プレースホルダー 54"/>
          <p:cNvSpPr>
            <a:spLocks noGrp="1"/>
          </p:cNvSpPr>
          <p:nvPr>
            <p:ph type="sldNum" sz="quarter" idx="11"/>
          </p:nvPr>
        </p:nvSpPr>
        <p:spPr/>
        <p:txBody>
          <a:bodyPr/>
          <a:lstStyle/>
          <a:p>
            <a:fld id="{E6459DFB-86F3-43FA-8567-2EA6E426AE90}" type="slidenum">
              <a:rPr lang="ja-JP" altLang="en-US" smtClean="0"/>
              <a:pPr/>
              <a:t>12</a:t>
            </a:fld>
            <a:endParaRPr lang="ja-JP" altLang="en-US"/>
          </a:p>
        </p:txBody>
      </p:sp>
      <p:pic>
        <p:nvPicPr>
          <p:cNvPr id="44" name="図プレースホルダー 43"/>
          <p:cNvPicPr>
            <a:picLocks noGrp="1" noChangeAspect="1"/>
          </p:cNvPicPr>
          <p:nvPr>
            <p:ph type="pic" sz="quarter" idx="17"/>
          </p:nvPr>
        </p:nvPicPr>
        <p:blipFill>
          <a:blip r:embed="rId7" cstate="print">
            <a:extLst>
              <a:ext uri="{28A0092B-C50C-407E-A947-70E740481C1C}">
                <a14:useLocalDpi xmlns="" xmlns:a14="http://schemas.microsoft.com/office/drawing/2010/main" val="0"/>
              </a:ext>
            </a:extLst>
          </a:blip>
          <a:srcRect l="16250" r="16250"/>
          <a:stretch>
            <a:fillRect/>
          </a:stretch>
        </p:blipFill>
        <p:spPr/>
      </p:pic>
      <p:pic>
        <p:nvPicPr>
          <p:cNvPr id="45" name="図プレースホルダー 44"/>
          <p:cNvPicPr>
            <a:picLocks noGrp="1" noChangeAspect="1"/>
          </p:cNvPicPr>
          <p:nvPr>
            <p:ph type="pic" sz="quarter" idx="18"/>
          </p:nvPr>
        </p:nvPicPr>
        <p:blipFill>
          <a:blip r:embed="rId8" cstate="print">
            <a:extLst>
              <a:ext uri="{28A0092B-C50C-407E-A947-70E740481C1C}">
                <a14:useLocalDpi xmlns="" xmlns:a14="http://schemas.microsoft.com/office/drawing/2010/main" val="0"/>
              </a:ext>
            </a:extLst>
          </a:blip>
          <a:srcRect l="16318" r="16318"/>
          <a:stretch>
            <a:fillRect/>
          </a:stretch>
        </p:blipFill>
        <p:spPr/>
      </p:pic>
      <p:pic>
        <p:nvPicPr>
          <p:cNvPr id="46" name="図プレースホルダー 45"/>
          <p:cNvPicPr>
            <a:picLocks noGrp="1" noChangeAspect="1"/>
          </p:cNvPicPr>
          <p:nvPr>
            <p:ph type="pic" sz="quarter" idx="19"/>
          </p:nvPr>
        </p:nvPicPr>
        <p:blipFill>
          <a:blip r:embed="rId9" cstate="print">
            <a:extLst>
              <a:ext uri="{28A0092B-C50C-407E-A947-70E740481C1C}">
                <a14:useLocalDpi xmlns="" xmlns:a14="http://schemas.microsoft.com/office/drawing/2010/main" val="0"/>
              </a:ext>
            </a:extLst>
          </a:blip>
          <a:srcRect l="16250" r="16250"/>
          <a:stretch>
            <a:fillRect/>
          </a:stretch>
        </p:blipFill>
        <p:spPr/>
      </p:pic>
      <p:pic>
        <p:nvPicPr>
          <p:cNvPr id="49" name="図プレースホルダー 48"/>
          <p:cNvPicPr>
            <a:picLocks noGrp="1" noChangeAspect="1"/>
          </p:cNvPicPr>
          <p:nvPr>
            <p:ph type="pic" sz="quarter" idx="20"/>
          </p:nvPr>
        </p:nvPicPr>
        <p:blipFill>
          <a:blip r:embed="rId10" cstate="print">
            <a:extLst>
              <a:ext uri="{28A0092B-C50C-407E-A947-70E740481C1C}">
                <a14:useLocalDpi xmlns="" xmlns:a14="http://schemas.microsoft.com/office/drawing/2010/main" val="0"/>
              </a:ext>
            </a:extLst>
          </a:blip>
          <a:srcRect l="16250" r="16250"/>
          <a:stretch>
            <a:fillRect/>
          </a:stretch>
        </p:blipFill>
        <p:spPr/>
      </p:pic>
      <p:pic>
        <p:nvPicPr>
          <p:cNvPr id="51" name="図プレースホルダー 50"/>
          <p:cNvPicPr>
            <a:picLocks noGrp="1" noChangeAspect="1"/>
          </p:cNvPicPr>
          <p:nvPr>
            <p:ph type="pic" sz="quarter" idx="21"/>
          </p:nvPr>
        </p:nvPicPr>
        <p:blipFill>
          <a:blip r:embed="rId11" cstate="print">
            <a:extLst>
              <a:ext uri="{28A0092B-C50C-407E-A947-70E740481C1C}">
                <a14:useLocalDpi xmlns="" xmlns:a14="http://schemas.microsoft.com/office/drawing/2010/main" val="0"/>
              </a:ext>
            </a:extLst>
          </a:blip>
          <a:srcRect l="16318" r="16318"/>
          <a:stretch>
            <a:fillRect/>
          </a:stretch>
        </p:blipFill>
        <p:spPr/>
      </p:pic>
      <p:sp>
        <p:nvSpPr>
          <p:cNvPr id="24" name="テキスト プレースホルダー 23"/>
          <p:cNvSpPr>
            <a:spLocks noGrp="1"/>
          </p:cNvSpPr>
          <p:nvPr>
            <p:ph type="body" sz="quarter" idx="22"/>
          </p:nvPr>
        </p:nvSpPr>
        <p:spPr/>
        <p:txBody>
          <a:bodyPr/>
          <a:lstStyle/>
          <a:p>
            <a:r>
              <a:rPr lang="ko-KR" altLang="en-US" dirty="0" smtClean="0"/>
              <a:t>메인 화면</a:t>
            </a:r>
            <a:endParaRPr kumimoji="1" lang="ja-JP" altLang="en-US" dirty="0"/>
          </a:p>
        </p:txBody>
      </p:sp>
      <p:sp>
        <p:nvSpPr>
          <p:cNvPr id="25" name="テキスト プレースホルダー 24"/>
          <p:cNvSpPr>
            <a:spLocks noGrp="1"/>
          </p:cNvSpPr>
          <p:nvPr>
            <p:ph type="body" sz="quarter" idx="23"/>
          </p:nvPr>
        </p:nvSpPr>
        <p:spPr/>
        <p:txBody>
          <a:bodyPr/>
          <a:lstStyle/>
          <a:p>
            <a:pPr algn="ctr"/>
            <a:endParaRPr lang="en-US" altLang="ko-KR" dirty="0" smtClean="0"/>
          </a:p>
          <a:p>
            <a:pPr algn="ctr"/>
            <a:r>
              <a:rPr lang="ko-KR" altLang="en-US" dirty="0" smtClean="0"/>
              <a:t>홈 화면으로 상품 소개</a:t>
            </a:r>
            <a:r>
              <a:rPr lang="en-US" altLang="ko-KR" dirty="0" smtClean="0"/>
              <a:t>, </a:t>
            </a:r>
            <a:r>
              <a:rPr lang="ko-KR" altLang="en-US" dirty="0" smtClean="0"/>
              <a:t>카테고리 메뉴</a:t>
            </a:r>
            <a:r>
              <a:rPr lang="en-US" altLang="ko-KR" dirty="0" smtClean="0"/>
              <a:t>, </a:t>
            </a:r>
            <a:r>
              <a:rPr lang="ko-KR" altLang="en-US" dirty="0" smtClean="0"/>
              <a:t>회원정보 등을 열람 가능</a:t>
            </a:r>
            <a:endParaRPr lang="en-US" altLang="ko-KR" dirty="0" smtClean="0"/>
          </a:p>
        </p:txBody>
      </p:sp>
      <p:sp>
        <p:nvSpPr>
          <p:cNvPr id="26" name="テキスト プレースホルダー 25"/>
          <p:cNvSpPr>
            <a:spLocks noGrp="1"/>
          </p:cNvSpPr>
          <p:nvPr>
            <p:ph type="body" sz="quarter" idx="24"/>
          </p:nvPr>
        </p:nvSpPr>
        <p:spPr/>
        <p:txBody>
          <a:bodyPr/>
          <a:lstStyle/>
          <a:p>
            <a:r>
              <a:rPr lang="ko-KR" altLang="en-US" dirty="0" smtClean="0"/>
              <a:t>카테고리 리스트</a:t>
            </a:r>
            <a:endParaRPr lang="ja-JP" altLang="en-US" dirty="0"/>
          </a:p>
        </p:txBody>
      </p:sp>
      <p:sp>
        <p:nvSpPr>
          <p:cNvPr id="27" name="テキスト プレースホルダー 26"/>
          <p:cNvSpPr>
            <a:spLocks noGrp="1"/>
          </p:cNvSpPr>
          <p:nvPr>
            <p:ph type="body" sz="quarter" idx="25"/>
          </p:nvPr>
        </p:nvSpPr>
        <p:spPr/>
        <p:txBody>
          <a:bodyPr/>
          <a:lstStyle/>
          <a:p>
            <a:pPr algn="ctr"/>
            <a:endParaRPr kumimoji="1" lang="en-US" altLang="ko-KR" dirty="0" smtClean="0"/>
          </a:p>
          <a:p>
            <a:pPr algn="ctr"/>
            <a:r>
              <a:rPr kumimoji="1" lang="ko-KR" altLang="en-US" dirty="0" smtClean="0"/>
              <a:t>상품별 카테고리와 서브 카테고리로 찾고자 하는 상품을 검색 가능</a:t>
            </a:r>
            <a:endParaRPr kumimoji="1" lang="ja-JP" altLang="en-US" dirty="0"/>
          </a:p>
        </p:txBody>
      </p:sp>
      <p:sp>
        <p:nvSpPr>
          <p:cNvPr id="28" name="テキスト プレースホルダー 27"/>
          <p:cNvSpPr>
            <a:spLocks noGrp="1"/>
          </p:cNvSpPr>
          <p:nvPr>
            <p:ph type="body" sz="quarter" idx="26"/>
          </p:nvPr>
        </p:nvSpPr>
        <p:spPr/>
        <p:txBody>
          <a:bodyPr/>
          <a:lstStyle/>
          <a:p>
            <a:r>
              <a:rPr kumimoji="1" lang="ko-KR" altLang="en-US" dirty="0" smtClean="0"/>
              <a:t>상품 상세</a:t>
            </a:r>
            <a:endParaRPr kumimoji="1" lang="ja-JP" altLang="en-US" dirty="0"/>
          </a:p>
        </p:txBody>
      </p:sp>
      <p:sp>
        <p:nvSpPr>
          <p:cNvPr id="29" name="テキスト プレースホルダー 28"/>
          <p:cNvSpPr>
            <a:spLocks noGrp="1"/>
          </p:cNvSpPr>
          <p:nvPr>
            <p:ph type="body" sz="quarter" idx="27"/>
          </p:nvPr>
        </p:nvSpPr>
        <p:spPr/>
        <p:txBody>
          <a:bodyPr/>
          <a:lstStyle/>
          <a:p>
            <a:pPr algn="ctr"/>
            <a:endParaRPr kumimoji="1" lang="en-US" altLang="ko-KR" dirty="0" smtClean="0"/>
          </a:p>
          <a:p>
            <a:pPr algn="ctr"/>
            <a:r>
              <a:rPr kumimoji="1" lang="ko-KR" altLang="en-US" dirty="0" smtClean="0"/>
              <a:t>상품에 대한 상세 정보와</a:t>
            </a:r>
            <a:r>
              <a:rPr lang="ja-JP" altLang="en-US" dirty="0" smtClean="0"/>
              <a:t> </a:t>
            </a:r>
            <a:r>
              <a:rPr lang="ko-KR" altLang="en-US" dirty="0" smtClean="0"/>
              <a:t>취급사항</a:t>
            </a:r>
            <a:r>
              <a:rPr lang="en-US" altLang="ko-KR" dirty="0" smtClean="0"/>
              <a:t>, </a:t>
            </a:r>
            <a:r>
              <a:rPr lang="ko-KR" altLang="en-US" dirty="0" smtClean="0"/>
              <a:t>상품 후기 등을 볼 수 있다</a:t>
            </a:r>
            <a:r>
              <a:rPr lang="en-US" altLang="ko-KR" dirty="0" smtClean="0"/>
              <a:t>.</a:t>
            </a:r>
            <a:endParaRPr kumimoji="1" lang="en-US" altLang="ko-KR" dirty="0" smtClean="0"/>
          </a:p>
        </p:txBody>
      </p:sp>
      <p:sp>
        <p:nvSpPr>
          <p:cNvPr id="30" name="テキスト プレースホルダー 29"/>
          <p:cNvSpPr>
            <a:spLocks noGrp="1"/>
          </p:cNvSpPr>
          <p:nvPr>
            <p:ph type="body" sz="quarter" idx="28"/>
          </p:nvPr>
        </p:nvSpPr>
        <p:spPr/>
        <p:txBody>
          <a:bodyPr/>
          <a:lstStyle/>
          <a:p>
            <a:r>
              <a:rPr kumimoji="1" lang="ko-KR" altLang="en-US" dirty="0" smtClean="0"/>
              <a:t>카테고리 상품</a:t>
            </a:r>
            <a:endParaRPr kumimoji="1" lang="ja-JP" altLang="en-US" dirty="0"/>
          </a:p>
        </p:txBody>
      </p:sp>
      <p:sp>
        <p:nvSpPr>
          <p:cNvPr id="31" name="テキスト プレースホルダー 30"/>
          <p:cNvSpPr>
            <a:spLocks noGrp="1"/>
          </p:cNvSpPr>
          <p:nvPr>
            <p:ph type="body" sz="quarter" idx="29"/>
          </p:nvPr>
        </p:nvSpPr>
        <p:spPr/>
        <p:txBody>
          <a:bodyPr/>
          <a:lstStyle/>
          <a:p>
            <a:endParaRPr kumimoji="1" lang="en-US" altLang="ja-JP" dirty="0" smtClean="0"/>
          </a:p>
          <a:p>
            <a:pPr algn="ctr"/>
            <a:r>
              <a:rPr lang="ko-KR" altLang="en-US" dirty="0" smtClean="0"/>
              <a:t>서브 카테고리의 상품 리스트 신상품</a:t>
            </a:r>
            <a:r>
              <a:rPr lang="en-US" altLang="ko-KR" dirty="0" smtClean="0"/>
              <a:t>, </a:t>
            </a:r>
            <a:r>
              <a:rPr lang="ko-KR" altLang="en-US" dirty="0" smtClean="0"/>
              <a:t>가격 별 정렬이 가능하다</a:t>
            </a:r>
            <a:endParaRPr kumimoji="1" lang="ja-JP" altLang="en-US" dirty="0"/>
          </a:p>
        </p:txBody>
      </p:sp>
      <p:sp>
        <p:nvSpPr>
          <p:cNvPr id="32" name="テキスト プレースホルダー 31"/>
          <p:cNvSpPr>
            <a:spLocks noGrp="1"/>
          </p:cNvSpPr>
          <p:nvPr>
            <p:ph type="body" sz="quarter" idx="30"/>
          </p:nvPr>
        </p:nvSpPr>
        <p:spPr/>
        <p:txBody>
          <a:bodyPr/>
          <a:lstStyle/>
          <a:p>
            <a:r>
              <a:rPr lang="ko-KR" altLang="en-US" dirty="0" smtClean="0"/>
              <a:t>장바구니</a:t>
            </a:r>
            <a:r>
              <a:rPr lang="en-US" altLang="ko-KR" dirty="0" smtClean="0"/>
              <a:t>&amp;</a:t>
            </a:r>
            <a:r>
              <a:rPr lang="ko-KR" altLang="en-US" dirty="0" smtClean="0"/>
              <a:t>구매</a:t>
            </a:r>
            <a:endParaRPr kumimoji="1" lang="ja-JP" altLang="en-US" dirty="0"/>
          </a:p>
        </p:txBody>
      </p:sp>
      <p:sp>
        <p:nvSpPr>
          <p:cNvPr id="33" name="テキスト プレースホルダー 32"/>
          <p:cNvSpPr>
            <a:spLocks noGrp="1"/>
          </p:cNvSpPr>
          <p:nvPr>
            <p:ph type="body" sz="quarter" idx="31"/>
          </p:nvPr>
        </p:nvSpPr>
        <p:spPr/>
        <p:txBody>
          <a:bodyPr/>
          <a:lstStyle/>
          <a:p>
            <a:pPr algn="ctr"/>
            <a:endParaRPr kumimoji="1" lang="en-US" altLang="ko-KR" dirty="0" smtClean="0"/>
          </a:p>
          <a:p>
            <a:pPr algn="ctr"/>
            <a:r>
              <a:rPr kumimoji="1" lang="ko-KR" altLang="en-US" dirty="0" smtClean="0"/>
              <a:t>상품을 장바구니에 넣거나 회원의 주소지를 불러와 바로 구매가 가능하다</a:t>
            </a:r>
            <a:r>
              <a:rPr kumimoji="1" lang="en-US" altLang="ko-KR" dirty="0" smtClean="0"/>
              <a:t>.</a:t>
            </a:r>
            <a:endParaRPr kumimoji="1" lang="ja-JP" altLang="en-US" dirty="0"/>
          </a:p>
        </p:txBody>
      </p:sp>
      <p:sp>
        <p:nvSpPr>
          <p:cNvPr id="2" name="図プレースホルダー 1"/>
          <p:cNvSpPr>
            <a:spLocks noGrp="1"/>
          </p:cNvSpPr>
          <p:nvPr>
            <p:ph type="pic" sz="quarter" idx="32"/>
          </p:nvPr>
        </p:nvSpPr>
        <p:spPr/>
      </p:sp>
      <p:sp>
        <p:nvSpPr>
          <p:cNvPr id="3" name="図プレースホルダー 2"/>
          <p:cNvSpPr>
            <a:spLocks noGrp="1"/>
          </p:cNvSpPr>
          <p:nvPr>
            <p:ph type="pic" sz="quarter" idx="33"/>
          </p:nvPr>
        </p:nvSpPr>
        <p:spPr/>
      </p:sp>
      <p:sp>
        <p:nvSpPr>
          <p:cNvPr id="4" name="図プレースホルダー 3"/>
          <p:cNvSpPr>
            <a:spLocks noGrp="1"/>
          </p:cNvSpPr>
          <p:nvPr>
            <p:ph type="pic" sz="quarter" idx="34"/>
          </p:nvPr>
        </p:nvSpPr>
        <p:spPr/>
      </p:sp>
      <p:sp>
        <p:nvSpPr>
          <p:cNvPr id="5" name="図プレースホルダー 4"/>
          <p:cNvSpPr>
            <a:spLocks noGrp="1"/>
          </p:cNvSpPr>
          <p:nvPr>
            <p:ph type="pic" sz="quarter" idx="35"/>
          </p:nvPr>
        </p:nvSpPr>
        <p:spPr/>
      </p:sp>
      <p:sp>
        <p:nvSpPr>
          <p:cNvPr id="6" name="図プレースホルダー 5"/>
          <p:cNvSpPr>
            <a:spLocks noGrp="1"/>
          </p:cNvSpPr>
          <p:nvPr>
            <p:ph type="pic" sz="quarter" idx="36"/>
          </p:nvPr>
        </p:nvSpPr>
        <p:spPr/>
      </p:sp>
    </p:spTree>
    <p:extLst>
      <p:ext uri="{BB962C8B-B14F-4D97-AF65-F5344CB8AC3E}">
        <p14:creationId xmlns="" xmlns:p14="http://schemas.microsoft.com/office/powerpoint/2010/main" val="3976970233"/>
      </p:ext>
    </p:extLst>
  </p:cSld>
  <p:clrMapOvr>
    <a:masterClrMapping/>
  </p:clrMapOvr>
  <mc:AlternateContent xmlns:mc="http://schemas.openxmlformats.org/markup-compatibility/2006">
    <mc:Choice xmlns="" xmlns:p14="http://schemas.microsoft.com/office/powerpoint/2010/main" Requires="p14">
      <p:transition p14:dur="0" advTm="8951"/>
    </mc:Choice>
    <mc:Fallback>
      <p:transition advTm="895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개체 틀 34" descr="Secret_회원정보.PNG"/>
          <p:cNvPicPr>
            <a:picLocks noGrp="1" noChangeAspect="1"/>
          </p:cNvPicPr>
          <p:nvPr>
            <p:ph type="pic" sz="quarter" idx="12"/>
          </p:nvPr>
        </p:nvPicPr>
        <p:blipFill>
          <a:blip r:embed="rId2" cstate="print"/>
          <a:srcRect l="11636" r="11636"/>
          <a:stretch>
            <a:fillRect/>
          </a:stretch>
        </p:blipFill>
        <p:spPr/>
      </p:pic>
      <p:pic>
        <p:nvPicPr>
          <p:cNvPr id="36" name="그림 개체 틀 35" descr="Secret_추천.PNG"/>
          <p:cNvPicPr>
            <a:picLocks noGrp="1" noChangeAspect="1"/>
          </p:cNvPicPr>
          <p:nvPr>
            <p:ph type="pic" sz="quarter" idx="13"/>
          </p:nvPr>
        </p:nvPicPr>
        <p:blipFill>
          <a:blip r:embed="rId3" cstate="print"/>
          <a:srcRect l="30055" r="30055"/>
          <a:stretch>
            <a:fillRect/>
          </a:stretch>
        </p:blipFill>
        <p:spPr/>
      </p:pic>
      <p:pic>
        <p:nvPicPr>
          <p:cNvPr id="37" name="그림 개체 틀 36" descr="Secret_관심.PNG"/>
          <p:cNvPicPr>
            <a:picLocks noGrp="1" noChangeAspect="1"/>
          </p:cNvPicPr>
          <p:nvPr>
            <p:ph type="pic" sz="quarter" idx="14"/>
          </p:nvPr>
        </p:nvPicPr>
        <p:blipFill>
          <a:blip r:embed="rId4" cstate="print"/>
          <a:srcRect l="30041" r="30041"/>
          <a:stretch>
            <a:fillRect/>
          </a:stretch>
        </p:blipFill>
        <p:spPr/>
      </p:pic>
      <p:pic>
        <p:nvPicPr>
          <p:cNvPr id="38" name="그림 개체 틀 37" descr="Secret_주문내역.PNG"/>
          <p:cNvPicPr>
            <a:picLocks noGrp="1" noChangeAspect="1"/>
          </p:cNvPicPr>
          <p:nvPr>
            <p:ph type="pic" sz="quarter" idx="15"/>
          </p:nvPr>
        </p:nvPicPr>
        <p:blipFill>
          <a:blip r:embed="rId5" cstate="print"/>
          <a:srcRect l="25333" r="25333"/>
          <a:stretch>
            <a:fillRect/>
          </a:stretch>
        </p:blipFill>
        <p:spPr/>
      </p:pic>
      <p:pic>
        <p:nvPicPr>
          <p:cNvPr id="40" name="그림 개체 틀 39" descr="Secret_회원정보관리.PNG"/>
          <p:cNvPicPr>
            <a:picLocks noGrp="1" noChangeAspect="1"/>
          </p:cNvPicPr>
          <p:nvPr>
            <p:ph type="pic" sz="quarter" idx="16"/>
          </p:nvPr>
        </p:nvPicPr>
        <p:blipFill>
          <a:blip r:embed="rId6" cstate="print"/>
          <a:srcRect l="11636" r="11636"/>
          <a:stretch>
            <a:fillRect/>
          </a:stretch>
        </p:blipFill>
        <p:spPr/>
      </p:pic>
      <p:sp>
        <p:nvSpPr>
          <p:cNvPr id="55" name="スライド番号プレースホルダー 54"/>
          <p:cNvSpPr>
            <a:spLocks noGrp="1"/>
          </p:cNvSpPr>
          <p:nvPr>
            <p:ph type="sldNum" sz="quarter" idx="11"/>
          </p:nvPr>
        </p:nvSpPr>
        <p:spPr/>
        <p:txBody>
          <a:bodyPr/>
          <a:lstStyle/>
          <a:p>
            <a:fld id="{E6459DFB-86F3-43FA-8567-2EA6E426AE90}" type="slidenum">
              <a:rPr lang="ja-JP" altLang="en-US" smtClean="0"/>
              <a:pPr/>
              <a:t>13</a:t>
            </a:fld>
            <a:endParaRPr lang="ja-JP" altLang="en-US" dirty="0"/>
          </a:p>
        </p:txBody>
      </p:sp>
      <p:pic>
        <p:nvPicPr>
          <p:cNvPr id="44" name="図プレースホルダー 43"/>
          <p:cNvPicPr>
            <a:picLocks noGrp="1" noChangeAspect="1"/>
          </p:cNvPicPr>
          <p:nvPr>
            <p:ph type="pic" sz="quarter" idx="17"/>
          </p:nvPr>
        </p:nvPicPr>
        <p:blipFill>
          <a:blip r:embed="rId7" cstate="print">
            <a:extLst>
              <a:ext uri="{28A0092B-C50C-407E-A947-70E740481C1C}">
                <a14:useLocalDpi xmlns="" xmlns:a14="http://schemas.microsoft.com/office/drawing/2010/main" val="0"/>
              </a:ext>
            </a:extLst>
          </a:blip>
          <a:srcRect l="16250" r="16250"/>
          <a:stretch>
            <a:fillRect/>
          </a:stretch>
        </p:blipFill>
        <p:spPr/>
      </p:pic>
      <p:pic>
        <p:nvPicPr>
          <p:cNvPr id="45" name="図プレースホルダー 44"/>
          <p:cNvPicPr>
            <a:picLocks noGrp="1" noChangeAspect="1"/>
          </p:cNvPicPr>
          <p:nvPr>
            <p:ph type="pic" sz="quarter" idx="18"/>
          </p:nvPr>
        </p:nvPicPr>
        <p:blipFill>
          <a:blip r:embed="rId8" cstate="print">
            <a:extLst>
              <a:ext uri="{28A0092B-C50C-407E-A947-70E740481C1C}">
                <a14:useLocalDpi xmlns="" xmlns:a14="http://schemas.microsoft.com/office/drawing/2010/main" val="0"/>
              </a:ext>
            </a:extLst>
          </a:blip>
          <a:srcRect l="16318" r="16318"/>
          <a:stretch>
            <a:fillRect/>
          </a:stretch>
        </p:blipFill>
        <p:spPr/>
      </p:pic>
      <p:pic>
        <p:nvPicPr>
          <p:cNvPr id="46" name="図プレースホルダー 45"/>
          <p:cNvPicPr>
            <a:picLocks noGrp="1" noChangeAspect="1"/>
          </p:cNvPicPr>
          <p:nvPr>
            <p:ph type="pic" sz="quarter" idx="19"/>
          </p:nvPr>
        </p:nvPicPr>
        <p:blipFill>
          <a:blip r:embed="rId9" cstate="print">
            <a:extLst>
              <a:ext uri="{28A0092B-C50C-407E-A947-70E740481C1C}">
                <a14:useLocalDpi xmlns="" xmlns:a14="http://schemas.microsoft.com/office/drawing/2010/main" val="0"/>
              </a:ext>
            </a:extLst>
          </a:blip>
          <a:srcRect l="16250" r="16250"/>
          <a:stretch>
            <a:fillRect/>
          </a:stretch>
        </p:blipFill>
        <p:spPr/>
      </p:pic>
      <p:pic>
        <p:nvPicPr>
          <p:cNvPr id="49" name="図プレースホルダー 48"/>
          <p:cNvPicPr>
            <a:picLocks noGrp="1" noChangeAspect="1"/>
          </p:cNvPicPr>
          <p:nvPr>
            <p:ph type="pic" sz="quarter" idx="20"/>
          </p:nvPr>
        </p:nvPicPr>
        <p:blipFill>
          <a:blip r:embed="rId10" cstate="print">
            <a:extLst>
              <a:ext uri="{28A0092B-C50C-407E-A947-70E740481C1C}">
                <a14:useLocalDpi xmlns="" xmlns:a14="http://schemas.microsoft.com/office/drawing/2010/main" val="0"/>
              </a:ext>
            </a:extLst>
          </a:blip>
          <a:srcRect l="16250" r="16250"/>
          <a:stretch>
            <a:fillRect/>
          </a:stretch>
        </p:blipFill>
        <p:spPr/>
      </p:pic>
      <p:pic>
        <p:nvPicPr>
          <p:cNvPr id="51" name="図プレースホルダー 50"/>
          <p:cNvPicPr>
            <a:picLocks noGrp="1" noChangeAspect="1"/>
          </p:cNvPicPr>
          <p:nvPr>
            <p:ph type="pic" sz="quarter" idx="21"/>
          </p:nvPr>
        </p:nvPicPr>
        <p:blipFill>
          <a:blip r:embed="rId11" cstate="print">
            <a:extLst>
              <a:ext uri="{28A0092B-C50C-407E-A947-70E740481C1C}">
                <a14:useLocalDpi xmlns="" xmlns:a14="http://schemas.microsoft.com/office/drawing/2010/main" val="0"/>
              </a:ext>
            </a:extLst>
          </a:blip>
          <a:srcRect l="16318" r="16318"/>
          <a:stretch>
            <a:fillRect/>
          </a:stretch>
        </p:blipFill>
        <p:spPr/>
      </p:pic>
      <p:sp>
        <p:nvSpPr>
          <p:cNvPr id="24" name="テキスト プレースホルダー 23"/>
          <p:cNvSpPr>
            <a:spLocks noGrp="1"/>
          </p:cNvSpPr>
          <p:nvPr>
            <p:ph type="body" sz="quarter" idx="22"/>
          </p:nvPr>
        </p:nvSpPr>
        <p:spPr/>
        <p:txBody>
          <a:bodyPr/>
          <a:lstStyle/>
          <a:p>
            <a:r>
              <a:rPr lang="ko-KR" altLang="en-US" dirty="0" smtClean="0"/>
              <a:t>일반 회원</a:t>
            </a:r>
            <a:endParaRPr kumimoji="1" lang="ja-JP" altLang="en-US" dirty="0"/>
          </a:p>
        </p:txBody>
      </p:sp>
      <p:sp>
        <p:nvSpPr>
          <p:cNvPr id="25" name="テキスト プレースホルダー 24"/>
          <p:cNvSpPr>
            <a:spLocks noGrp="1"/>
          </p:cNvSpPr>
          <p:nvPr>
            <p:ph type="body" sz="quarter" idx="23"/>
          </p:nvPr>
        </p:nvSpPr>
        <p:spPr/>
        <p:txBody>
          <a:bodyPr/>
          <a:lstStyle/>
          <a:p>
            <a:pPr algn="ctr"/>
            <a:endParaRPr kumimoji="1" lang="en-US" altLang="ko-KR" dirty="0" smtClean="0"/>
          </a:p>
          <a:p>
            <a:pPr algn="ctr"/>
            <a:r>
              <a:rPr kumimoji="1" lang="ko-KR" altLang="en-US" dirty="0" smtClean="0"/>
              <a:t>자신의 개인 정보나 문의</a:t>
            </a:r>
            <a:r>
              <a:rPr kumimoji="1" lang="en-US" altLang="ko-KR" dirty="0" smtClean="0"/>
              <a:t>,</a:t>
            </a:r>
            <a:r>
              <a:rPr kumimoji="1" lang="ko-KR" altLang="en-US" dirty="0" smtClean="0"/>
              <a:t> 상품에 대한 정보를 볼 수 있습니다</a:t>
            </a:r>
            <a:r>
              <a:rPr kumimoji="1" lang="en-US" altLang="ko-KR" dirty="0" smtClean="0"/>
              <a:t>.</a:t>
            </a:r>
            <a:endParaRPr kumimoji="1" lang="ja-JP" altLang="en-US" dirty="0"/>
          </a:p>
        </p:txBody>
      </p:sp>
      <p:sp>
        <p:nvSpPr>
          <p:cNvPr id="26" name="テキスト プレースホルダー 25"/>
          <p:cNvSpPr>
            <a:spLocks noGrp="1"/>
          </p:cNvSpPr>
          <p:nvPr>
            <p:ph type="body" sz="quarter" idx="24"/>
          </p:nvPr>
        </p:nvSpPr>
        <p:spPr/>
        <p:txBody>
          <a:bodyPr/>
          <a:lstStyle/>
          <a:p>
            <a:r>
              <a:rPr lang="ko-KR" altLang="en-US" dirty="0" smtClean="0"/>
              <a:t>추천상품</a:t>
            </a:r>
            <a:endParaRPr lang="ja-JP" altLang="en-US" dirty="0"/>
          </a:p>
        </p:txBody>
      </p:sp>
      <p:sp>
        <p:nvSpPr>
          <p:cNvPr id="27" name="テキスト プレースホルダー 26"/>
          <p:cNvSpPr>
            <a:spLocks noGrp="1"/>
          </p:cNvSpPr>
          <p:nvPr>
            <p:ph type="body" sz="quarter" idx="25"/>
          </p:nvPr>
        </p:nvSpPr>
        <p:spPr/>
        <p:txBody>
          <a:bodyPr/>
          <a:lstStyle/>
          <a:p>
            <a:pPr algn="ctr"/>
            <a:endParaRPr kumimoji="1" lang="en-US" altLang="ko-KR" dirty="0" smtClean="0"/>
          </a:p>
          <a:p>
            <a:pPr algn="ctr"/>
            <a:r>
              <a:rPr kumimoji="1" lang="ko-KR" altLang="en-US" dirty="0" smtClean="0"/>
              <a:t>사람들이 많이 찾는 상품을 추천해 주는 기능이 있습니다</a:t>
            </a:r>
            <a:r>
              <a:rPr kumimoji="1" lang="en-US" altLang="ko-KR" dirty="0" smtClean="0"/>
              <a:t>.</a:t>
            </a:r>
            <a:endParaRPr kumimoji="1" lang="ja-JP" altLang="en-US" dirty="0"/>
          </a:p>
        </p:txBody>
      </p:sp>
      <p:sp>
        <p:nvSpPr>
          <p:cNvPr id="28" name="テキスト プレースホルダー 27"/>
          <p:cNvSpPr>
            <a:spLocks noGrp="1"/>
          </p:cNvSpPr>
          <p:nvPr>
            <p:ph type="body" sz="quarter" idx="26"/>
          </p:nvPr>
        </p:nvSpPr>
        <p:spPr/>
        <p:txBody>
          <a:bodyPr/>
          <a:lstStyle/>
          <a:p>
            <a:r>
              <a:rPr kumimoji="1" lang="ko-KR" altLang="en-US" dirty="0" smtClean="0"/>
              <a:t>주문내역</a:t>
            </a:r>
            <a:endParaRPr kumimoji="1" lang="ja-JP" altLang="en-US" dirty="0"/>
          </a:p>
        </p:txBody>
      </p:sp>
      <p:sp>
        <p:nvSpPr>
          <p:cNvPr id="29" name="テキスト プレースホルダー 28"/>
          <p:cNvSpPr>
            <a:spLocks noGrp="1"/>
          </p:cNvSpPr>
          <p:nvPr>
            <p:ph type="body" sz="quarter" idx="27"/>
          </p:nvPr>
        </p:nvSpPr>
        <p:spPr/>
        <p:txBody>
          <a:bodyPr/>
          <a:lstStyle/>
          <a:p>
            <a:pPr algn="ctr"/>
            <a:endParaRPr kumimoji="1" lang="en-US" altLang="ko-KR" dirty="0" smtClean="0"/>
          </a:p>
          <a:p>
            <a:pPr algn="ctr"/>
            <a:r>
              <a:rPr kumimoji="1" lang="ko-KR" altLang="en-US" dirty="0" smtClean="0"/>
              <a:t>자신이 주문한 상품에 대한 상세 내역을 볼 수 있습니다</a:t>
            </a:r>
            <a:r>
              <a:rPr kumimoji="1" lang="en-US" altLang="ko-KR" dirty="0" smtClean="0"/>
              <a:t>.</a:t>
            </a:r>
            <a:endParaRPr kumimoji="1" lang="ja-JP" altLang="en-US" dirty="0"/>
          </a:p>
        </p:txBody>
      </p:sp>
      <p:sp>
        <p:nvSpPr>
          <p:cNvPr id="30" name="テキスト プレースホルダー 29"/>
          <p:cNvSpPr>
            <a:spLocks noGrp="1"/>
          </p:cNvSpPr>
          <p:nvPr>
            <p:ph type="body" sz="quarter" idx="28"/>
          </p:nvPr>
        </p:nvSpPr>
        <p:spPr/>
        <p:txBody>
          <a:bodyPr/>
          <a:lstStyle/>
          <a:p>
            <a:r>
              <a:rPr kumimoji="1" lang="ko-KR" altLang="en-US" dirty="0" smtClean="0"/>
              <a:t>관심상품</a:t>
            </a:r>
            <a:endParaRPr kumimoji="1" lang="ja-JP" altLang="en-US" dirty="0"/>
          </a:p>
        </p:txBody>
      </p:sp>
      <p:sp>
        <p:nvSpPr>
          <p:cNvPr id="31" name="テキスト プレースホルダー 30"/>
          <p:cNvSpPr>
            <a:spLocks noGrp="1"/>
          </p:cNvSpPr>
          <p:nvPr>
            <p:ph type="body" sz="quarter" idx="29"/>
          </p:nvPr>
        </p:nvSpPr>
        <p:spPr/>
        <p:txBody>
          <a:bodyPr/>
          <a:lstStyle/>
          <a:p>
            <a:pPr algn="ctr"/>
            <a:endParaRPr kumimoji="1" lang="en-US" altLang="ko-KR" dirty="0" smtClean="0"/>
          </a:p>
          <a:p>
            <a:pPr algn="ctr"/>
            <a:r>
              <a:rPr kumimoji="1" lang="ko-KR" altLang="en-US" dirty="0" smtClean="0"/>
              <a:t>자신이 찜 한 상품을 한눈에 볼 수 있게 정리한 기능이 있습니다</a:t>
            </a:r>
            <a:r>
              <a:rPr kumimoji="1" lang="en-US" altLang="ko-KR" dirty="0" smtClean="0"/>
              <a:t>.</a:t>
            </a:r>
            <a:endParaRPr kumimoji="1" lang="ja-JP" altLang="en-US" dirty="0"/>
          </a:p>
        </p:txBody>
      </p:sp>
      <p:sp>
        <p:nvSpPr>
          <p:cNvPr id="32" name="テキスト プレースホルダー 31"/>
          <p:cNvSpPr>
            <a:spLocks noGrp="1"/>
          </p:cNvSpPr>
          <p:nvPr>
            <p:ph type="body" sz="quarter" idx="30"/>
          </p:nvPr>
        </p:nvSpPr>
        <p:spPr/>
        <p:txBody>
          <a:bodyPr/>
          <a:lstStyle/>
          <a:p>
            <a:r>
              <a:rPr kumimoji="1" lang="ko-KR" altLang="en-US" dirty="0" smtClean="0"/>
              <a:t>회원정보관리</a:t>
            </a:r>
            <a:endParaRPr kumimoji="1" lang="ja-JP" altLang="en-US" dirty="0"/>
          </a:p>
        </p:txBody>
      </p:sp>
      <p:sp>
        <p:nvSpPr>
          <p:cNvPr id="33" name="テキスト プレースホルダー 32"/>
          <p:cNvSpPr>
            <a:spLocks noGrp="1"/>
          </p:cNvSpPr>
          <p:nvPr>
            <p:ph type="body" sz="quarter" idx="31"/>
          </p:nvPr>
        </p:nvSpPr>
        <p:spPr/>
        <p:txBody>
          <a:bodyPr/>
          <a:lstStyle/>
          <a:p>
            <a:pPr algn="ctr"/>
            <a:endParaRPr kumimoji="1" lang="en-US" altLang="ko-KR" dirty="0" smtClean="0"/>
          </a:p>
          <a:p>
            <a:pPr algn="ctr"/>
            <a:r>
              <a:rPr kumimoji="1" lang="ko-KR" altLang="en-US" dirty="0" smtClean="0"/>
              <a:t>회원정보변경과 판매자 회원으로 전환 가능한 기능이 있습니다</a:t>
            </a:r>
            <a:r>
              <a:rPr kumimoji="1" lang="en-US" altLang="ko-KR" dirty="0" smtClean="0"/>
              <a:t>.</a:t>
            </a:r>
            <a:endParaRPr kumimoji="1" lang="ja-JP" altLang="en-US" dirty="0"/>
          </a:p>
        </p:txBody>
      </p:sp>
      <p:sp>
        <p:nvSpPr>
          <p:cNvPr id="2" name="図プレースホルダー 1"/>
          <p:cNvSpPr>
            <a:spLocks noGrp="1"/>
          </p:cNvSpPr>
          <p:nvPr>
            <p:ph type="pic" sz="quarter" idx="32"/>
          </p:nvPr>
        </p:nvSpPr>
        <p:spPr/>
      </p:sp>
      <p:sp>
        <p:nvSpPr>
          <p:cNvPr id="3" name="図プレースホルダー 2"/>
          <p:cNvSpPr>
            <a:spLocks noGrp="1"/>
          </p:cNvSpPr>
          <p:nvPr>
            <p:ph type="pic" sz="quarter" idx="33"/>
          </p:nvPr>
        </p:nvSpPr>
        <p:spPr/>
      </p:sp>
      <p:sp>
        <p:nvSpPr>
          <p:cNvPr id="4" name="図プレースホルダー 3"/>
          <p:cNvSpPr>
            <a:spLocks noGrp="1"/>
          </p:cNvSpPr>
          <p:nvPr>
            <p:ph type="pic" sz="quarter" idx="34"/>
          </p:nvPr>
        </p:nvSpPr>
        <p:spPr/>
      </p:sp>
      <p:sp>
        <p:nvSpPr>
          <p:cNvPr id="5" name="図プレースホルダー 4"/>
          <p:cNvSpPr>
            <a:spLocks noGrp="1"/>
          </p:cNvSpPr>
          <p:nvPr>
            <p:ph type="pic" sz="quarter" idx="35"/>
          </p:nvPr>
        </p:nvSpPr>
        <p:spPr/>
      </p:sp>
      <p:sp>
        <p:nvSpPr>
          <p:cNvPr id="6" name="図プレースホルダー 5"/>
          <p:cNvSpPr>
            <a:spLocks noGrp="1"/>
          </p:cNvSpPr>
          <p:nvPr>
            <p:ph type="pic" sz="quarter" idx="36"/>
          </p:nvPr>
        </p:nvSpPr>
        <p:spPr/>
      </p:sp>
    </p:spTree>
    <p:extLst>
      <p:ext uri="{BB962C8B-B14F-4D97-AF65-F5344CB8AC3E}">
        <p14:creationId xmlns="" xmlns:p14="http://schemas.microsoft.com/office/powerpoint/2010/main" val="3976970233"/>
      </p:ext>
    </p:extLst>
  </p:cSld>
  <p:clrMapOvr>
    <a:masterClrMapping/>
  </p:clrMapOvr>
  <mc:AlternateContent xmlns:mc="http://schemas.openxmlformats.org/markup-compatibility/2006">
    <mc:Choice xmlns="" xmlns:p14="http://schemas.microsoft.com/office/powerpoint/2010/main" Requires="p14">
      <p:transition p14:dur="0" advTm="8951"/>
    </mc:Choice>
    <mc:Fallback>
      <p:transition advTm="895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개체 틀 33" descr="Secret_판매자.PNG"/>
          <p:cNvPicPr>
            <a:picLocks noGrp="1" noChangeAspect="1"/>
          </p:cNvPicPr>
          <p:nvPr>
            <p:ph type="pic" sz="quarter" idx="12"/>
          </p:nvPr>
        </p:nvPicPr>
        <p:blipFill>
          <a:blip r:embed="rId2" cstate="print"/>
          <a:srcRect l="7720" r="7720"/>
          <a:stretch>
            <a:fillRect/>
          </a:stretch>
        </p:blipFill>
        <p:spPr/>
      </p:pic>
      <p:pic>
        <p:nvPicPr>
          <p:cNvPr id="36" name="그림 개체 틀 35" descr="Secret_판매회원.PNG"/>
          <p:cNvPicPr>
            <a:picLocks noGrp="1" noChangeAspect="1"/>
          </p:cNvPicPr>
          <p:nvPr>
            <p:ph type="pic" sz="quarter" idx="13"/>
          </p:nvPr>
        </p:nvPicPr>
        <p:blipFill>
          <a:blip r:embed="rId3" cstate="print"/>
          <a:srcRect l="14982" r="14982"/>
          <a:stretch>
            <a:fillRect/>
          </a:stretch>
        </p:blipFill>
        <p:spPr/>
      </p:pic>
      <p:pic>
        <p:nvPicPr>
          <p:cNvPr id="37" name="그림 개체 틀 36" descr="Secret_상품관리.PNG"/>
          <p:cNvPicPr>
            <a:picLocks noGrp="1" noChangeAspect="1"/>
          </p:cNvPicPr>
          <p:nvPr>
            <p:ph type="pic" sz="quarter" idx="14"/>
          </p:nvPr>
        </p:nvPicPr>
        <p:blipFill>
          <a:blip r:embed="rId4" cstate="print"/>
          <a:srcRect l="24397" r="24397"/>
          <a:stretch>
            <a:fillRect/>
          </a:stretch>
        </p:blipFill>
        <p:spPr/>
      </p:pic>
      <p:pic>
        <p:nvPicPr>
          <p:cNvPr id="38" name="그림 개체 틀 37" descr="Secret_상품관리.PNG"/>
          <p:cNvPicPr>
            <a:picLocks noGrp="1" noChangeAspect="1"/>
          </p:cNvPicPr>
          <p:nvPr>
            <p:ph type="pic" sz="quarter" idx="15"/>
          </p:nvPr>
        </p:nvPicPr>
        <p:blipFill>
          <a:blip r:embed="rId5" cstate="print"/>
          <a:srcRect l="21466" r="21466"/>
          <a:stretch>
            <a:fillRect/>
          </a:stretch>
        </p:blipFill>
        <p:spPr/>
      </p:pic>
      <p:pic>
        <p:nvPicPr>
          <p:cNvPr id="39" name="그림 개체 틀 38" descr="Secret_고객관리.PNG"/>
          <p:cNvPicPr>
            <a:picLocks noGrp="1" noChangeAspect="1"/>
          </p:cNvPicPr>
          <p:nvPr>
            <p:ph type="pic" sz="quarter" idx="16"/>
          </p:nvPr>
        </p:nvPicPr>
        <p:blipFill>
          <a:blip r:embed="rId6" cstate="print"/>
          <a:srcRect l="17717" r="17717"/>
          <a:stretch>
            <a:fillRect/>
          </a:stretch>
        </p:blipFill>
        <p:spPr/>
      </p:pic>
      <p:sp>
        <p:nvSpPr>
          <p:cNvPr id="55" name="スライド番号プレースホルダー 54"/>
          <p:cNvSpPr>
            <a:spLocks noGrp="1"/>
          </p:cNvSpPr>
          <p:nvPr>
            <p:ph type="sldNum" sz="quarter" idx="11"/>
          </p:nvPr>
        </p:nvSpPr>
        <p:spPr/>
        <p:txBody>
          <a:bodyPr/>
          <a:lstStyle/>
          <a:p>
            <a:fld id="{E6459DFB-86F3-43FA-8567-2EA6E426AE90}" type="slidenum">
              <a:rPr lang="ja-JP" altLang="en-US" smtClean="0"/>
              <a:pPr/>
              <a:t>14</a:t>
            </a:fld>
            <a:endParaRPr lang="ja-JP" altLang="en-US"/>
          </a:p>
        </p:txBody>
      </p:sp>
      <p:pic>
        <p:nvPicPr>
          <p:cNvPr id="44" name="図プレースホルダー 43"/>
          <p:cNvPicPr>
            <a:picLocks noGrp="1" noChangeAspect="1"/>
          </p:cNvPicPr>
          <p:nvPr>
            <p:ph type="pic" sz="quarter" idx="17"/>
          </p:nvPr>
        </p:nvPicPr>
        <p:blipFill>
          <a:blip r:embed="rId7" cstate="print">
            <a:extLst>
              <a:ext uri="{28A0092B-C50C-407E-A947-70E740481C1C}">
                <a14:useLocalDpi xmlns="" xmlns:a14="http://schemas.microsoft.com/office/drawing/2010/main" val="0"/>
              </a:ext>
            </a:extLst>
          </a:blip>
          <a:srcRect l="16250" r="16250"/>
          <a:stretch>
            <a:fillRect/>
          </a:stretch>
        </p:blipFill>
        <p:spPr/>
      </p:pic>
      <p:pic>
        <p:nvPicPr>
          <p:cNvPr id="45" name="図プレースホルダー 44"/>
          <p:cNvPicPr>
            <a:picLocks noGrp="1" noChangeAspect="1"/>
          </p:cNvPicPr>
          <p:nvPr>
            <p:ph type="pic" sz="quarter" idx="18"/>
          </p:nvPr>
        </p:nvPicPr>
        <p:blipFill>
          <a:blip r:embed="rId8" cstate="print">
            <a:extLst>
              <a:ext uri="{28A0092B-C50C-407E-A947-70E740481C1C}">
                <a14:useLocalDpi xmlns="" xmlns:a14="http://schemas.microsoft.com/office/drawing/2010/main" val="0"/>
              </a:ext>
            </a:extLst>
          </a:blip>
          <a:srcRect l="16318" r="16318"/>
          <a:stretch>
            <a:fillRect/>
          </a:stretch>
        </p:blipFill>
        <p:spPr/>
      </p:pic>
      <p:pic>
        <p:nvPicPr>
          <p:cNvPr id="46" name="図プレースホルダー 45"/>
          <p:cNvPicPr>
            <a:picLocks noGrp="1" noChangeAspect="1"/>
          </p:cNvPicPr>
          <p:nvPr>
            <p:ph type="pic" sz="quarter" idx="19"/>
          </p:nvPr>
        </p:nvPicPr>
        <p:blipFill>
          <a:blip r:embed="rId9" cstate="print">
            <a:extLst>
              <a:ext uri="{28A0092B-C50C-407E-A947-70E740481C1C}">
                <a14:useLocalDpi xmlns="" xmlns:a14="http://schemas.microsoft.com/office/drawing/2010/main" val="0"/>
              </a:ext>
            </a:extLst>
          </a:blip>
          <a:srcRect l="16250" r="16250"/>
          <a:stretch>
            <a:fillRect/>
          </a:stretch>
        </p:blipFill>
        <p:spPr/>
      </p:pic>
      <p:pic>
        <p:nvPicPr>
          <p:cNvPr id="49" name="図プレースホルダー 48"/>
          <p:cNvPicPr>
            <a:picLocks noGrp="1" noChangeAspect="1"/>
          </p:cNvPicPr>
          <p:nvPr>
            <p:ph type="pic" sz="quarter" idx="20"/>
          </p:nvPr>
        </p:nvPicPr>
        <p:blipFill>
          <a:blip r:embed="rId10" cstate="print">
            <a:extLst>
              <a:ext uri="{28A0092B-C50C-407E-A947-70E740481C1C}">
                <a14:useLocalDpi xmlns="" xmlns:a14="http://schemas.microsoft.com/office/drawing/2010/main" val="0"/>
              </a:ext>
            </a:extLst>
          </a:blip>
          <a:srcRect l="16250" r="16250"/>
          <a:stretch>
            <a:fillRect/>
          </a:stretch>
        </p:blipFill>
        <p:spPr/>
      </p:pic>
      <p:pic>
        <p:nvPicPr>
          <p:cNvPr id="51" name="図プレースホルダー 50"/>
          <p:cNvPicPr>
            <a:picLocks noGrp="1" noChangeAspect="1"/>
          </p:cNvPicPr>
          <p:nvPr>
            <p:ph type="pic" sz="quarter" idx="21"/>
          </p:nvPr>
        </p:nvPicPr>
        <p:blipFill>
          <a:blip r:embed="rId11" cstate="print">
            <a:extLst>
              <a:ext uri="{28A0092B-C50C-407E-A947-70E740481C1C}">
                <a14:useLocalDpi xmlns="" xmlns:a14="http://schemas.microsoft.com/office/drawing/2010/main" val="0"/>
              </a:ext>
            </a:extLst>
          </a:blip>
          <a:srcRect l="16318" r="16318"/>
          <a:stretch>
            <a:fillRect/>
          </a:stretch>
        </p:blipFill>
        <p:spPr/>
      </p:pic>
      <p:sp>
        <p:nvSpPr>
          <p:cNvPr id="24" name="テキスト プレースホルダー 23"/>
          <p:cNvSpPr>
            <a:spLocks noGrp="1"/>
          </p:cNvSpPr>
          <p:nvPr>
            <p:ph type="body" sz="quarter" idx="22"/>
          </p:nvPr>
        </p:nvSpPr>
        <p:spPr/>
        <p:txBody>
          <a:bodyPr/>
          <a:lstStyle/>
          <a:p>
            <a:r>
              <a:rPr kumimoji="1" lang="ko-KR" altLang="en-US" dirty="0" smtClean="0"/>
              <a:t>판매자 회원</a:t>
            </a:r>
            <a:endParaRPr kumimoji="1" lang="ja-JP" altLang="en-US" dirty="0"/>
          </a:p>
        </p:txBody>
      </p:sp>
      <p:sp>
        <p:nvSpPr>
          <p:cNvPr id="25" name="テキスト プレースホルダー 24"/>
          <p:cNvSpPr>
            <a:spLocks noGrp="1"/>
          </p:cNvSpPr>
          <p:nvPr>
            <p:ph type="body" sz="quarter" idx="23"/>
          </p:nvPr>
        </p:nvSpPr>
        <p:spPr/>
        <p:txBody>
          <a:bodyPr/>
          <a:lstStyle/>
          <a:p>
            <a:pPr algn="ctr"/>
            <a:endParaRPr kumimoji="1" lang="en-US" altLang="ko-KR" dirty="0" smtClean="0"/>
          </a:p>
          <a:p>
            <a:pPr algn="ctr"/>
            <a:r>
              <a:rPr kumimoji="1" lang="ko-KR" altLang="en-US" dirty="0" smtClean="0"/>
              <a:t>판매자 회원은 일반 회원과 다르게 우측 상단메뉴에 판매회원정보 탭이 추가됩니다</a:t>
            </a:r>
            <a:r>
              <a:rPr kumimoji="1" lang="en-US" altLang="ko-KR" dirty="0" smtClean="0"/>
              <a:t>.</a:t>
            </a:r>
            <a:endParaRPr kumimoji="1" lang="ja-JP" altLang="en-US" dirty="0"/>
          </a:p>
        </p:txBody>
      </p:sp>
      <p:sp>
        <p:nvSpPr>
          <p:cNvPr id="26" name="テキスト プレースホルダー 25"/>
          <p:cNvSpPr>
            <a:spLocks noGrp="1"/>
          </p:cNvSpPr>
          <p:nvPr>
            <p:ph type="body" sz="quarter" idx="24"/>
          </p:nvPr>
        </p:nvSpPr>
        <p:spPr/>
        <p:txBody>
          <a:bodyPr/>
          <a:lstStyle/>
          <a:p>
            <a:r>
              <a:rPr lang="ko-KR" altLang="en-US" dirty="0" smtClean="0"/>
              <a:t>관리</a:t>
            </a:r>
            <a:endParaRPr lang="ja-JP" altLang="en-US" dirty="0"/>
          </a:p>
        </p:txBody>
      </p:sp>
      <p:sp>
        <p:nvSpPr>
          <p:cNvPr id="27" name="テキスト プレースホルダー 26"/>
          <p:cNvSpPr>
            <a:spLocks noGrp="1"/>
          </p:cNvSpPr>
          <p:nvPr>
            <p:ph type="body" sz="quarter" idx="25"/>
          </p:nvPr>
        </p:nvSpPr>
        <p:spPr/>
        <p:txBody>
          <a:bodyPr/>
          <a:lstStyle/>
          <a:p>
            <a:pPr algn="ctr"/>
            <a:endParaRPr kumimoji="1" lang="en-US" altLang="ko-KR" dirty="0" smtClean="0"/>
          </a:p>
          <a:p>
            <a:pPr algn="ctr"/>
            <a:r>
              <a:rPr kumimoji="1" lang="ko-KR" altLang="en-US" dirty="0" smtClean="0"/>
              <a:t>판매자 회원은 상품에 대한 등록</a:t>
            </a:r>
            <a:r>
              <a:rPr kumimoji="1" lang="en-US" altLang="ko-KR" dirty="0" smtClean="0"/>
              <a:t>, </a:t>
            </a:r>
            <a:r>
              <a:rPr kumimoji="1" lang="ko-KR" altLang="en-US" dirty="0" smtClean="0"/>
              <a:t>관리가 가능합니다</a:t>
            </a:r>
            <a:r>
              <a:rPr kumimoji="1" lang="en-US" altLang="ko-KR" dirty="0" smtClean="0"/>
              <a:t>. </a:t>
            </a:r>
            <a:r>
              <a:rPr lang="ko-KR" altLang="en-US" dirty="0" smtClean="0"/>
              <a:t>고객관리도 가능합니다</a:t>
            </a:r>
            <a:r>
              <a:rPr lang="en-US" altLang="ko-KR" dirty="0" smtClean="0"/>
              <a:t>.</a:t>
            </a:r>
            <a:endParaRPr kumimoji="1" lang="ja-JP" altLang="en-US" dirty="0"/>
          </a:p>
        </p:txBody>
      </p:sp>
      <p:sp>
        <p:nvSpPr>
          <p:cNvPr id="28" name="テキスト プレースホルダー 27"/>
          <p:cNvSpPr>
            <a:spLocks noGrp="1"/>
          </p:cNvSpPr>
          <p:nvPr>
            <p:ph type="body" sz="quarter" idx="26"/>
          </p:nvPr>
        </p:nvSpPr>
        <p:spPr/>
        <p:txBody>
          <a:bodyPr/>
          <a:lstStyle/>
          <a:p>
            <a:r>
              <a:rPr kumimoji="1" lang="ko-KR" altLang="en-US" dirty="0" smtClean="0"/>
              <a:t>판매관리</a:t>
            </a:r>
            <a:endParaRPr kumimoji="1" lang="ja-JP" altLang="en-US" dirty="0"/>
          </a:p>
        </p:txBody>
      </p:sp>
      <p:sp>
        <p:nvSpPr>
          <p:cNvPr id="29" name="テキスト プレースホルダー 28"/>
          <p:cNvSpPr>
            <a:spLocks noGrp="1"/>
          </p:cNvSpPr>
          <p:nvPr>
            <p:ph type="body" sz="quarter" idx="27"/>
          </p:nvPr>
        </p:nvSpPr>
        <p:spPr/>
        <p:txBody>
          <a:bodyPr/>
          <a:lstStyle/>
          <a:p>
            <a:pPr algn="ctr"/>
            <a:endParaRPr kumimoji="1" lang="en-US" altLang="ko-KR" dirty="0" smtClean="0"/>
          </a:p>
          <a:p>
            <a:pPr algn="ctr"/>
            <a:r>
              <a:rPr kumimoji="1" lang="ko-KR" altLang="en-US" dirty="0" smtClean="0"/>
              <a:t>등록한 상품의 판매 상황을 볼 수 있습니다</a:t>
            </a:r>
            <a:r>
              <a:rPr kumimoji="1" lang="en-US" altLang="ko-KR" dirty="0" smtClean="0"/>
              <a:t>.</a:t>
            </a:r>
            <a:endParaRPr kumimoji="1" lang="ja-JP" altLang="en-US" dirty="0"/>
          </a:p>
        </p:txBody>
      </p:sp>
      <p:sp>
        <p:nvSpPr>
          <p:cNvPr id="30" name="テキスト プレースホルダー 29"/>
          <p:cNvSpPr>
            <a:spLocks noGrp="1"/>
          </p:cNvSpPr>
          <p:nvPr>
            <p:ph type="body" sz="quarter" idx="28"/>
          </p:nvPr>
        </p:nvSpPr>
        <p:spPr/>
        <p:txBody>
          <a:bodyPr/>
          <a:lstStyle/>
          <a:p>
            <a:r>
              <a:rPr kumimoji="1" lang="ko-KR" altLang="en-US" dirty="0" smtClean="0"/>
              <a:t>상품관리</a:t>
            </a:r>
            <a:endParaRPr kumimoji="1" lang="ja-JP" altLang="en-US" dirty="0"/>
          </a:p>
        </p:txBody>
      </p:sp>
      <p:sp>
        <p:nvSpPr>
          <p:cNvPr id="31" name="テキスト プレースホルダー 30"/>
          <p:cNvSpPr>
            <a:spLocks noGrp="1"/>
          </p:cNvSpPr>
          <p:nvPr>
            <p:ph type="body" sz="quarter" idx="29"/>
          </p:nvPr>
        </p:nvSpPr>
        <p:spPr/>
        <p:txBody>
          <a:bodyPr/>
          <a:lstStyle/>
          <a:p>
            <a:pPr algn="ctr"/>
            <a:endParaRPr lang="en-US" altLang="ko-KR" dirty="0" smtClean="0"/>
          </a:p>
          <a:p>
            <a:pPr algn="ctr"/>
            <a:r>
              <a:rPr lang="ko-KR" altLang="en-US" dirty="0" smtClean="0"/>
              <a:t>등록한 상품에 대한 리스트</a:t>
            </a:r>
            <a:r>
              <a:rPr lang="en-US" altLang="ko-KR" dirty="0" smtClean="0"/>
              <a:t>, </a:t>
            </a:r>
            <a:r>
              <a:rPr lang="ko-KR" altLang="en-US" dirty="0" smtClean="0"/>
              <a:t>수정</a:t>
            </a:r>
            <a:r>
              <a:rPr lang="en-US" altLang="ko-KR" dirty="0" smtClean="0"/>
              <a:t>, </a:t>
            </a:r>
            <a:r>
              <a:rPr lang="ko-KR" altLang="en-US" dirty="0" smtClean="0"/>
              <a:t>삭제</a:t>
            </a:r>
            <a:r>
              <a:rPr lang="en-US" altLang="ko-KR" dirty="0" smtClean="0"/>
              <a:t>, </a:t>
            </a:r>
            <a:r>
              <a:rPr lang="ko-KR" altLang="en-US" dirty="0" smtClean="0"/>
              <a:t>게시 등을 관리 할 수 있습니다</a:t>
            </a:r>
            <a:r>
              <a:rPr lang="en-US" altLang="ko-KR" dirty="0" smtClean="0"/>
              <a:t>.</a:t>
            </a:r>
            <a:endParaRPr kumimoji="1" lang="ja-JP" altLang="en-US" dirty="0"/>
          </a:p>
        </p:txBody>
      </p:sp>
      <p:sp>
        <p:nvSpPr>
          <p:cNvPr id="32" name="テキスト プレースホルダー 31"/>
          <p:cNvSpPr>
            <a:spLocks noGrp="1"/>
          </p:cNvSpPr>
          <p:nvPr>
            <p:ph type="body" sz="quarter" idx="30"/>
          </p:nvPr>
        </p:nvSpPr>
        <p:spPr/>
        <p:txBody>
          <a:bodyPr/>
          <a:lstStyle/>
          <a:p>
            <a:r>
              <a:rPr kumimoji="1" lang="ko-KR" altLang="en-US" dirty="0" smtClean="0"/>
              <a:t>고객관리</a:t>
            </a:r>
            <a:endParaRPr kumimoji="1" lang="ja-JP" altLang="en-US" dirty="0"/>
          </a:p>
        </p:txBody>
      </p:sp>
      <p:sp>
        <p:nvSpPr>
          <p:cNvPr id="33" name="テキスト プレースホルダー 32"/>
          <p:cNvSpPr>
            <a:spLocks noGrp="1"/>
          </p:cNvSpPr>
          <p:nvPr>
            <p:ph type="body" sz="quarter" idx="31"/>
          </p:nvPr>
        </p:nvSpPr>
        <p:spPr/>
        <p:txBody>
          <a:bodyPr/>
          <a:lstStyle/>
          <a:p>
            <a:pPr algn="ctr"/>
            <a:r>
              <a:rPr lang="ko-KR" altLang="en-US" dirty="0" smtClean="0"/>
              <a:t>자신을 </a:t>
            </a:r>
            <a:r>
              <a:rPr lang="ko-KR" altLang="en-US" dirty="0" err="1" smtClean="0"/>
              <a:t>팔로우한</a:t>
            </a:r>
            <a:r>
              <a:rPr lang="ko-KR" altLang="en-US" dirty="0" smtClean="0"/>
              <a:t> 고객</a:t>
            </a:r>
            <a:r>
              <a:rPr lang="en-US" altLang="ko-KR" dirty="0" smtClean="0"/>
              <a:t>, </a:t>
            </a:r>
            <a:r>
              <a:rPr lang="ko-KR" altLang="en-US" dirty="0" smtClean="0"/>
              <a:t>상품을 구매한 고객</a:t>
            </a:r>
            <a:r>
              <a:rPr lang="en-US" altLang="ko-KR" dirty="0" smtClean="0"/>
              <a:t>, </a:t>
            </a:r>
            <a:r>
              <a:rPr lang="ko-KR" altLang="en-US" dirty="0" smtClean="0"/>
              <a:t>내 상품이 회원들에게 찜 된 내용을 볼 수 있습니다</a:t>
            </a:r>
            <a:r>
              <a:rPr lang="en-US" altLang="ko-KR" dirty="0" smtClean="0"/>
              <a:t>.</a:t>
            </a:r>
            <a:endParaRPr kumimoji="1" lang="ja-JP" altLang="en-US" dirty="0"/>
          </a:p>
        </p:txBody>
      </p:sp>
      <p:sp>
        <p:nvSpPr>
          <p:cNvPr id="2" name="図プレースホルダー 1"/>
          <p:cNvSpPr>
            <a:spLocks noGrp="1"/>
          </p:cNvSpPr>
          <p:nvPr>
            <p:ph type="pic" sz="quarter" idx="32"/>
          </p:nvPr>
        </p:nvSpPr>
        <p:spPr/>
      </p:sp>
      <p:sp>
        <p:nvSpPr>
          <p:cNvPr id="3" name="図プレースホルダー 2"/>
          <p:cNvSpPr>
            <a:spLocks noGrp="1"/>
          </p:cNvSpPr>
          <p:nvPr>
            <p:ph type="pic" sz="quarter" idx="33"/>
          </p:nvPr>
        </p:nvSpPr>
        <p:spPr/>
      </p:sp>
      <p:sp>
        <p:nvSpPr>
          <p:cNvPr id="4" name="図プレースホルダー 3"/>
          <p:cNvSpPr>
            <a:spLocks noGrp="1"/>
          </p:cNvSpPr>
          <p:nvPr>
            <p:ph type="pic" sz="quarter" idx="34"/>
          </p:nvPr>
        </p:nvSpPr>
        <p:spPr/>
      </p:sp>
      <p:sp>
        <p:nvSpPr>
          <p:cNvPr id="5" name="図プレースホルダー 4"/>
          <p:cNvSpPr>
            <a:spLocks noGrp="1"/>
          </p:cNvSpPr>
          <p:nvPr>
            <p:ph type="pic" sz="quarter" idx="35"/>
          </p:nvPr>
        </p:nvSpPr>
        <p:spPr/>
      </p:sp>
      <p:sp>
        <p:nvSpPr>
          <p:cNvPr id="6" name="図プレースホルダー 5"/>
          <p:cNvSpPr>
            <a:spLocks noGrp="1"/>
          </p:cNvSpPr>
          <p:nvPr>
            <p:ph type="pic" sz="quarter" idx="36"/>
          </p:nvPr>
        </p:nvSpPr>
        <p:spPr/>
      </p:sp>
    </p:spTree>
    <p:extLst>
      <p:ext uri="{BB962C8B-B14F-4D97-AF65-F5344CB8AC3E}">
        <p14:creationId xmlns="" xmlns:p14="http://schemas.microsoft.com/office/powerpoint/2010/main" val="3976970233"/>
      </p:ext>
    </p:extLst>
  </p:cSld>
  <p:clrMapOvr>
    <a:masterClrMapping/>
  </p:clrMapOvr>
  <mc:AlternateContent xmlns:mc="http://schemas.openxmlformats.org/markup-compatibility/2006">
    <mc:Choice xmlns="" xmlns:p14="http://schemas.microsoft.com/office/powerpoint/2010/main" Requires="p14">
      <p:transition p14:dur="0" advTm="8951"/>
    </mc:Choice>
    <mc:Fallback>
      <p:transition advTm="8951"/>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7" name="テキスト プレースホルダー 16"/>
          <p:cNvSpPr>
            <a:spLocks noGrp="1"/>
          </p:cNvSpPr>
          <p:nvPr>
            <p:ph type="body" sz="quarter" idx="11"/>
          </p:nvPr>
        </p:nvSpPr>
        <p:spPr/>
        <p:txBody>
          <a:bodyPr/>
          <a:lstStyle/>
          <a:p>
            <a:r>
              <a:rPr lang="en-US" altLang="ja-JP" dirty="0"/>
              <a:t> </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dirty="0"/>
          </a:p>
        </p:txBody>
      </p:sp>
      <p:sp>
        <p:nvSpPr>
          <p:cNvPr id="6" name="テキスト プレースホルダー 5"/>
          <p:cNvSpPr>
            <a:spLocks noGrp="1"/>
          </p:cNvSpPr>
          <p:nvPr>
            <p:ph type="body" sz="quarter" idx="14"/>
          </p:nvPr>
        </p:nvSpPr>
        <p:spPr/>
        <p:txBody>
          <a:bodyPr/>
          <a:lstStyle/>
          <a:p>
            <a:endParaRPr kumimoji="1" lang="ja-JP" altLang="en-US" dirty="0"/>
          </a:p>
        </p:txBody>
      </p:sp>
      <p:sp>
        <p:nvSpPr>
          <p:cNvPr id="8" name="テキスト プレースホルダー 7"/>
          <p:cNvSpPr>
            <a:spLocks noGrp="1"/>
          </p:cNvSpPr>
          <p:nvPr>
            <p:ph type="body" sz="quarter" idx="17"/>
          </p:nvPr>
        </p:nvSpPr>
        <p:spPr>
          <a:xfrm>
            <a:off x="909906" y="5761219"/>
            <a:ext cx="6336704" cy="1008112"/>
          </a:xfrm>
        </p:spPr>
        <p:txBody>
          <a:bodyPr/>
          <a:lstStyle/>
          <a:p>
            <a:r>
              <a:rPr lang="en-US" altLang="ja-JP" dirty="0" smtClean="0"/>
              <a:t>DB</a:t>
            </a:r>
            <a:r>
              <a:rPr lang="ko-KR" altLang="en-US" dirty="0" smtClean="0"/>
              <a:t>설계</a:t>
            </a:r>
            <a:endParaRPr lang="ja-JP" altLang="en-US" dirty="0"/>
          </a:p>
        </p:txBody>
      </p:sp>
      <p:sp>
        <p:nvSpPr>
          <p:cNvPr id="9" name="テキスト プレースホルダー 8"/>
          <p:cNvSpPr>
            <a:spLocks noGrp="1"/>
          </p:cNvSpPr>
          <p:nvPr>
            <p:ph type="body" sz="quarter" idx="18"/>
          </p:nvPr>
        </p:nvSpPr>
        <p:spPr>
          <a:xfrm>
            <a:off x="9490231" y="8357178"/>
            <a:ext cx="1185172" cy="1185172"/>
          </a:xfrm>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spTree>
    <p:extLst>
      <p:ext uri="{BB962C8B-B14F-4D97-AF65-F5344CB8AC3E}">
        <p14:creationId xmlns="" xmlns:p14="http://schemas.microsoft.com/office/powerpoint/2010/main" val="2088587445"/>
      </p:ext>
    </p:extLst>
  </p:cSld>
  <p:clrMapOvr>
    <a:masterClrMapping/>
  </p:clrMapOvr>
  <mc:AlternateContent xmlns:mc="http://schemas.openxmlformats.org/markup-compatibility/2006">
    <mc:Choice xmlns="" xmlns:p14="http://schemas.microsoft.com/office/powerpoint/2010/main" Requires="p14">
      <p:transition p14:dur="0" advTm="4273"/>
    </mc:Choice>
    <mc:Fallback>
      <p:transition advTm="4273"/>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タイトル 18"/>
          <p:cNvSpPr>
            <a:spLocks noGrp="1"/>
          </p:cNvSpPr>
          <p:nvPr>
            <p:ph type="title"/>
          </p:nvPr>
        </p:nvSpPr>
        <p:spPr/>
        <p:txBody>
          <a:bodyPr/>
          <a:lstStyle/>
          <a:p>
            <a:r>
              <a:rPr kumimoji="1" lang="en-US" altLang="ja-JP" dirty="0" smtClean="0">
                <a:solidFill>
                  <a:schemeClr val="accent1"/>
                </a:solidFill>
                <a:latin typeface="Route 159 Bold" pitchFamily="50" charset="0"/>
              </a:rPr>
              <a:t>DB</a:t>
            </a:r>
            <a:r>
              <a:rPr kumimoji="1" lang="ko-KR" altLang="en-US" dirty="0" smtClean="0">
                <a:solidFill>
                  <a:schemeClr val="accent1"/>
                </a:solidFill>
                <a:latin typeface="Route 159 Bold" pitchFamily="50" charset="0"/>
              </a:rPr>
              <a:t>설계</a:t>
            </a:r>
            <a:endParaRPr kumimoji="1" lang="ja-JP" altLang="en-US" dirty="0">
              <a:solidFill>
                <a:schemeClr val="accent1"/>
              </a:solidFill>
              <a:latin typeface="Route 159 Bold" pitchFamily="50" charset="0"/>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16</a:t>
            </a:fld>
            <a:endParaRPr lang="ja-JP" altLang="en-US"/>
          </a:p>
        </p:txBody>
      </p:sp>
      <p:sp>
        <p:nvSpPr>
          <p:cNvPr id="20" name="テキスト プレースホルダー 19"/>
          <p:cNvSpPr>
            <a:spLocks noGrp="1"/>
          </p:cNvSpPr>
          <p:nvPr>
            <p:ph type="body" sz="quarter" idx="13"/>
          </p:nvPr>
        </p:nvSpPr>
        <p:spPr/>
        <p:txBody>
          <a:bodyPr>
            <a:normAutofit fontScale="92500" lnSpcReduction="20000"/>
          </a:bodyPr>
          <a:lstStyle/>
          <a:p>
            <a:r>
              <a:rPr kumimoji="1" lang="en-US" altLang="ja-JP" dirty="0"/>
              <a:t>This layout is not defined by slide master</a:t>
            </a:r>
            <a:endParaRPr kumimoji="1" lang="ja-JP" altLang="en-US" dirty="0"/>
          </a:p>
        </p:txBody>
      </p:sp>
      <p:sp>
        <p:nvSpPr>
          <p:cNvPr id="22" name="正方形/長方形 21"/>
          <p:cNvSpPr/>
          <p:nvPr/>
        </p:nvSpPr>
        <p:spPr>
          <a:xfrm>
            <a:off x="1" y="3978103"/>
            <a:ext cx="5758212" cy="725714"/>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直角三角形 24"/>
          <p:cNvSpPr/>
          <p:nvPr/>
        </p:nvSpPr>
        <p:spPr>
          <a:xfrm rot="10800000">
            <a:off x="4575299" y="3702333"/>
            <a:ext cx="1182913" cy="1001484"/>
          </a:xfrm>
          <a:custGeom>
            <a:avLst/>
            <a:gdLst/>
            <a:ahLst/>
            <a:cxnLst/>
            <a:rect l="l" t="t" r="r" b="b"/>
            <a:pathLst>
              <a:path w="1182913" h="1001484">
                <a:moveTo>
                  <a:pt x="1182913" y="1001484"/>
                </a:moveTo>
                <a:lnTo>
                  <a:pt x="0" y="725713"/>
                </a:lnTo>
                <a:lnTo>
                  <a:pt x="0" y="275771"/>
                </a:lnTo>
                <a:lnTo>
                  <a:pt x="0" y="0"/>
                </a:lnTo>
                <a:lnTo>
                  <a:pt x="1182913" y="275771"/>
                </a:lnTo>
                <a:lnTo>
                  <a:pt x="1182913" y="725713"/>
                </a:lnTo>
                <a:close/>
              </a:path>
            </a:pathLst>
          </a:custGeom>
          <a:solidFill>
            <a:schemeClr val="accent3">
              <a:lumMod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正方形/長方形 22"/>
          <p:cNvSpPr/>
          <p:nvPr/>
        </p:nvSpPr>
        <p:spPr>
          <a:xfrm>
            <a:off x="4575298" y="3702332"/>
            <a:ext cx="4525159" cy="725714"/>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kumimoji="1" lang="ko-KR" altLang="en-US" dirty="0" smtClean="0">
                <a:solidFill>
                  <a:schemeClr val="bg1"/>
                </a:solidFill>
              </a:rPr>
              <a:t>상품테이블</a:t>
            </a:r>
            <a:endParaRPr kumimoji="1" lang="ja-JP" altLang="en-US" dirty="0">
              <a:solidFill>
                <a:schemeClr val="bg1"/>
              </a:solidFill>
            </a:endParaRPr>
          </a:p>
        </p:txBody>
      </p:sp>
      <p:sp>
        <p:nvSpPr>
          <p:cNvPr id="30" name="正方形/長方形 29"/>
          <p:cNvSpPr/>
          <p:nvPr/>
        </p:nvSpPr>
        <p:spPr>
          <a:xfrm>
            <a:off x="1" y="5093591"/>
            <a:ext cx="5758212" cy="725714"/>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1" name="直角三角形 24"/>
          <p:cNvSpPr/>
          <p:nvPr/>
        </p:nvSpPr>
        <p:spPr>
          <a:xfrm rot="10800000">
            <a:off x="4575299" y="4817821"/>
            <a:ext cx="1182913" cy="1001484"/>
          </a:xfrm>
          <a:custGeom>
            <a:avLst/>
            <a:gdLst/>
            <a:ahLst/>
            <a:cxnLst/>
            <a:rect l="l" t="t" r="r" b="b"/>
            <a:pathLst>
              <a:path w="1182913" h="1001484">
                <a:moveTo>
                  <a:pt x="1182913" y="1001484"/>
                </a:moveTo>
                <a:lnTo>
                  <a:pt x="0" y="725713"/>
                </a:lnTo>
                <a:lnTo>
                  <a:pt x="0" y="275771"/>
                </a:lnTo>
                <a:lnTo>
                  <a:pt x="0" y="0"/>
                </a:lnTo>
                <a:lnTo>
                  <a:pt x="1182913" y="275771"/>
                </a:lnTo>
                <a:lnTo>
                  <a:pt x="1182913" y="725713"/>
                </a:lnTo>
                <a:close/>
              </a:path>
            </a:pathLst>
          </a:custGeom>
          <a:solidFill>
            <a:schemeClr val="accent2">
              <a:lumMod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2" name="正方形/長方形 31"/>
          <p:cNvSpPr/>
          <p:nvPr/>
        </p:nvSpPr>
        <p:spPr>
          <a:xfrm>
            <a:off x="4575298" y="4817820"/>
            <a:ext cx="4539673" cy="725714"/>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kumimoji="1" lang="ko-KR" altLang="en-US" dirty="0" smtClean="0">
                <a:solidFill>
                  <a:schemeClr val="bg1"/>
                </a:solidFill>
              </a:rPr>
              <a:t>구매테이블</a:t>
            </a:r>
            <a:endParaRPr kumimoji="1" lang="ja-JP" altLang="en-US" dirty="0">
              <a:solidFill>
                <a:schemeClr val="bg1"/>
              </a:solidFill>
            </a:endParaRPr>
          </a:p>
        </p:txBody>
      </p:sp>
      <p:sp>
        <p:nvSpPr>
          <p:cNvPr id="34" name="正方形/長方形 33"/>
          <p:cNvSpPr/>
          <p:nvPr/>
        </p:nvSpPr>
        <p:spPr>
          <a:xfrm>
            <a:off x="1" y="6209079"/>
            <a:ext cx="5758212" cy="725714"/>
          </a:xfrm>
          <a:prstGeom prst="rect">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直角三角形 24"/>
          <p:cNvSpPr/>
          <p:nvPr/>
        </p:nvSpPr>
        <p:spPr>
          <a:xfrm rot="10800000">
            <a:off x="4575299" y="5933309"/>
            <a:ext cx="1182913" cy="1001484"/>
          </a:xfrm>
          <a:custGeom>
            <a:avLst/>
            <a:gdLst/>
            <a:ahLst/>
            <a:cxnLst/>
            <a:rect l="l" t="t" r="r" b="b"/>
            <a:pathLst>
              <a:path w="1182913" h="1001484">
                <a:moveTo>
                  <a:pt x="1182913" y="1001484"/>
                </a:moveTo>
                <a:lnTo>
                  <a:pt x="0" y="725713"/>
                </a:lnTo>
                <a:lnTo>
                  <a:pt x="0" y="275771"/>
                </a:lnTo>
                <a:lnTo>
                  <a:pt x="0" y="0"/>
                </a:lnTo>
                <a:lnTo>
                  <a:pt x="1182913" y="275771"/>
                </a:lnTo>
                <a:lnTo>
                  <a:pt x="1182913" y="725713"/>
                </a:lnTo>
                <a:close/>
              </a:path>
            </a:pathLst>
          </a:custGeom>
          <a:solidFill>
            <a:schemeClr val="accent4">
              <a:lumMod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正方形/長方形 35"/>
          <p:cNvSpPr/>
          <p:nvPr/>
        </p:nvSpPr>
        <p:spPr>
          <a:xfrm>
            <a:off x="4575299" y="5933308"/>
            <a:ext cx="4554188" cy="725714"/>
          </a:xfrm>
          <a:prstGeom prst="rect">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ko-KR" altLang="en-US" dirty="0" smtClean="0">
                <a:solidFill>
                  <a:schemeClr val="bg1"/>
                </a:solidFill>
              </a:rPr>
              <a:t>장바구니테이블</a:t>
            </a:r>
            <a:endParaRPr kumimoji="1" lang="ja-JP" altLang="en-US" dirty="0">
              <a:solidFill>
                <a:schemeClr val="bg1"/>
              </a:solidFill>
            </a:endParaRPr>
          </a:p>
        </p:txBody>
      </p:sp>
      <p:sp>
        <p:nvSpPr>
          <p:cNvPr id="38" name="正方形/長方形 37"/>
          <p:cNvSpPr/>
          <p:nvPr/>
        </p:nvSpPr>
        <p:spPr>
          <a:xfrm>
            <a:off x="1" y="7324567"/>
            <a:ext cx="5758212" cy="725714"/>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直角三角形 24"/>
          <p:cNvSpPr/>
          <p:nvPr/>
        </p:nvSpPr>
        <p:spPr>
          <a:xfrm rot="10800000">
            <a:off x="4575299" y="7048797"/>
            <a:ext cx="1182913" cy="1001484"/>
          </a:xfrm>
          <a:custGeom>
            <a:avLst/>
            <a:gdLst/>
            <a:ahLst/>
            <a:cxnLst/>
            <a:rect l="l" t="t" r="r" b="b"/>
            <a:pathLst>
              <a:path w="1182913" h="1001484">
                <a:moveTo>
                  <a:pt x="1182913" y="1001484"/>
                </a:moveTo>
                <a:lnTo>
                  <a:pt x="0" y="725713"/>
                </a:lnTo>
                <a:lnTo>
                  <a:pt x="0" y="275771"/>
                </a:lnTo>
                <a:lnTo>
                  <a:pt x="0" y="0"/>
                </a:lnTo>
                <a:lnTo>
                  <a:pt x="1182913" y="275771"/>
                </a:lnTo>
                <a:lnTo>
                  <a:pt x="1182913" y="725713"/>
                </a:lnTo>
                <a:close/>
              </a:path>
            </a:pathLst>
          </a:custGeom>
          <a:solidFill>
            <a:schemeClr val="accent5">
              <a:lumMod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正方形/長方形 39"/>
          <p:cNvSpPr/>
          <p:nvPr/>
        </p:nvSpPr>
        <p:spPr>
          <a:xfrm>
            <a:off x="4575298" y="7048796"/>
            <a:ext cx="4568701" cy="725714"/>
          </a:xfrm>
          <a:prstGeom prst="rect">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kumimoji="1" lang="ko-KR" altLang="en-US" dirty="0" smtClean="0">
                <a:solidFill>
                  <a:schemeClr val="bg1"/>
                </a:solidFill>
              </a:rPr>
              <a:t>찜 하기 테이블</a:t>
            </a:r>
            <a:endParaRPr kumimoji="1" lang="ja-JP" altLang="en-US" dirty="0">
              <a:solidFill>
                <a:schemeClr val="bg1"/>
              </a:solidFill>
            </a:endParaRPr>
          </a:p>
        </p:txBody>
      </p:sp>
      <p:sp>
        <p:nvSpPr>
          <p:cNvPr id="42" name="正方形/長方形 41"/>
          <p:cNvSpPr/>
          <p:nvPr/>
        </p:nvSpPr>
        <p:spPr>
          <a:xfrm>
            <a:off x="1" y="8440057"/>
            <a:ext cx="5758212" cy="725714"/>
          </a:xfrm>
          <a:prstGeom prst="rect">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直角三角形 24"/>
          <p:cNvSpPr/>
          <p:nvPr/>
        </p:nvSpPr>
        <p:spPr>
          <a:xfrm rot="10800000">
            <a:off x="4575299" y="8164287"/>
            <a:ext cx="1182913" cy="1001484"/>
          </a:xfrm>
          <a:custGeom>
            <a:avLst/>
            <a:gdLst/>
            <a:ahLst/>
            <a:cxnLst/>
            <a:rect l="l" t="t" r="r" b="b"/>
            <a:pathLst>
              <a:path w="1182913" h="1001484">
                <a:moveTo>
                  <a:pt x="1182913" y="1001484"/>
                </a:moveTo>
                <a:lnTo>
                  <a:pt x="0" y="725713"/>
                </a:lnTo>
                <a:lnTo>
                  <a:pt x="0" y="275771"/>
                </a:lnTo>
                <a:lnTo>
                  <a:pt x="0" y="0"/>
                </a:lnTo>
                <a:lnTo>
                  <a:pt x="1182913" y="275771"/>
                </a:lnTo>
                <a:lnTo>
                  <a:pt x="1182913" y="725713"/>
                </a:lnTo>
                <a:close/>
              </a:path>
            </a:pathLst>
          </a:custGeom>
          <a:solidFill>
            <a:schemeClr val="accent6">
              <a:lumMod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正方形/長方形 43"/>
          <p:cNvSpPr/>
          <p:nvPr/>
        </p:nvSpPr>
        <p:spPr>
          <a:xfrm>
            <a:off x="4575299" y="8164286"/>
            <a:ext cx="4583215" cy="725714"/>
          </a:xfrm>
          <a:prstGeom prst="rect">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ko-KR" altLang="en-US" dirty="0" smtClean="0">
                <a:solidFill>
                  <a:schemeClr val="bg1"/>
                </a:solidFill>
              </a:rPr>
              <a:t>구매후기 테이블</a:t>
            </a:r>
            <a:endParaRPr kumimoji="1" lang="ja-JP" altLang="en-US" dirty="0">
              <a:solidFill>
                <a:schemeClr val="bg1"/>
              </a:solidFill>
            </a:endParaRPr>
          </a:p>
        </p:txBody>
      </p:sp>
      <p:sp>
        <p:nvSpPr>
          <p:cNvPr id="46" name="正方形/長方形 45"/>
          <p:cNvSpPr/>
          <p:nvPr/>
        </p:nvSpPr>
        <p:spPr>
          <a:xfrm>
            <a:off x="1" y="2862615"/>
            <a:ext cx="5758212" cy="725714"/>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7" name="直角三角形 24"/>
          <p:cNvSpPr/>
          <p:nvPr/>
        </p:nvSpPr>
        <p:spPr>
          <a:xfrm rot="10800000">
            <a:off x="4575299" y="2586845"/>
            <a:ext cx="1182913" cy="1001484"/>
          </a:xfrm>
          <a:custGeom>
            <a:avLst/>
            <a:gdLst/>
            <a:ahLst/>
            <a:cxnLst/>
            <a:rect l="l" t="t" r="r" b="b"/>
            <a:pathLst>
              <a:path w="1182913" h="1001484">
                <a:moveTo>
                  <a:pt x="1182913" y="1001484"/>
                </a:moveTo>
                <a:lnTo>
                  <a:pt x="0" y="725713"/>
                </a:lnTo>
                <a:lnTo>
                  <a:pt x="0" y="275771"/>
                </a:lnTo>
                <a:lnTo>
                  <a:pt x="0" y="0"/>
                </a:lnTo>
                <a:lnTo>
                  <a:pt x="1182913" y="275771"/>
                </a:lnTo>
                <a:lnTo>
                  <a:pt x="1182913" y="725713"/>
                </a:lnTo>
                <a:close/>
              </a:path>
            </a:pathLst>
          </a:custGeom>
          <a:solidFill>
            <a:schemeClr val="accent1">
              <a:lumMod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8" name="正方形/長方形 47"/>
          <p:cNvSpPr/>
          <p:nvPr/>
        </p:nvSpPr>
        <p:spPr>
          <a:xfrm>
            <a:off x="4575298" y="2586844"/>
            <a:ext cx="4510645" cy="725714"/>
          </a:xfrm>
          <a:prstGeom prst="rect">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kumimoji="1" lang="ko-KR" altLang="en-US" dirty="0" smtClean="0">
                <a:solidFill>
                  <a:schemeClr val="bg1"/>
                </a:solidFill>
              </a:rPr>
              <a:t>회원테이블</a:t>
            </a:r>
            <a:endParaRPr kumimoji="1" lang="ja-JP" altLang="en-US" dirty="0">
              <a:solidFill>
                <a:schemeClr val="bg1"/>
              </a:solidFill>
            </a:endParaRPr>
          </a:p>
        </p:txBody>
      </p:sp>
      <p:sp>
        <p:nvSpPr>
          <p:cNvPr id="49" name="テキスト ボックス 48"/>
          <p:cNvSpPr txBox="1"/>
          <p:nvPr/>
        </p:nvSpPr>
        <p:spPr>
          <a:xfrm>
            <a:off x="2568207" y="2933084"/>
            <a:ext cx="1742785" cy="584775"/>
          </a:xfrm>
          <a:prstGeom prst="rect">
            <a:avLst/>
          </a:prstGeom>
          <a:noFill/>
        </p:spPr>
        <p:txBody>
          <a:bodyPr wrap="none" rtlCol="0">
            <a:spAutoFit/>
          </a:bodyPr>
          <a:lstStyle/>
          <a:p>
            <a:pPr algn="r"/>
            <a:r>
              <a:rPr lang="en-US" altLang="ja-JP" dirty="0" smtClean="0">
                <a:solidFill>
                  <a:schemeClr val="bg1"/>
                </a:solidFill>
                <a:latin typeface="Route 159 SemiBold" pitchFamily="50" charset="0"/>
              </a:rPr>
              <a:t>member</a:t>
            </a:r>
            <a:endParaRPr kumimoji="1" lang="ja-JP" altLang="en-US" dirty="0">
              <a:solidFill>
                <a:schemeClr val="bg1"/>
              </a:solidFill>
              <a:latin typeface="Route 159 SemiBold" pitchFamily="50" charset="0"/>
            </a:endParaRPr>
          </a:p>
        </p:txBody>
      </p:sp>
      <p:sp>
        <p:nvSpPr>
          <p:cNvPr id="50" name="テキスト ボックス 49"/>
          <p:cNvSpPr txBox="1"/>
          <p:nvPr/>
        </p:nvSpPr>
        <p:spPr>
          <a:xfrm>
            <a:off x="2646754" y="4048572"/>
            <a:ext cx="1664238" cy="584775"/>
          </a:xfrm>
          <a:prstGeom prst="rect">
            <a:avLst/>
          </a:prstGeom>
          <a:noFill/>
        </p:spPr>
        <p:txBody>
          <a:bodyPr wrap="none" rtlCol="0">
            <a:spAutoFit/>
          </a:bodyPr>
          <a:lstStyle/>
          <a:p>
            <a:pPr algn="r"/>
            <a:r>
              <a:rPr lang="en-US" altLang="ja-JP" dirty="0" smtClean="0">
                <a:solidFill>
                  <a:schemeClr val="bg1"/>
                </a:solidFill>
                <a:latin typeface="Route 159 SemiBold" pitchFamily="50" charset="0"/>
              </a:rPr>
              <a:t>product</a:t>
            </a:r>
            <a:endParaRPr kumimoji="1" lang="ja-JP" altLang="en-US" dirty="0">
              <a:solidFill>
                <a:schemeClr val="bg1"/>
              </a:solidFill>
              <a:latin typeface="Route 159 SemiBold" pitchFamily="50" charset="0"/>
            </a:endParaRPr>
          </a:p>
        </p:txBody>
      </p:sp>
      <p:sp>
        <p:nvSpPr>
          <p:cNvPr id="51" name="テキスト ボックス 50"/>
          <p:cNvSpPr txBox="1"/>
          <p:nvPr/>
        </p:nvSpPr>
        <p:spPr>
          <a:xfrm>
            <a:off x="2358213" y="5164060"/>
            <a:ext cx="1952779" cy="584775"/>
          </a:xfrm>
          <a:prstGeom prst="rect">
            <a:avLst/>
          </a:prstGeom>
          <a:noFill/>
        </p:spPr>
        <p:txBody>
          <a:bodyPr wrap="none" rtlCol="0">
            <a:spAutoFit/>
          </a:bodyPr>
          <a:lstStyle/>
          <a:p>
            <a:pPr algn="r"/>
            <a:r>
              <a:rPr kumimoji="1" lang="en-US" altLang="ja-JP" dirty="0" smtClean="0">
                <a:solidFill>
                  <a:schemeClr val="bg1"/>
                </a:solidFill>
                <a:latin typeface="Route 159 SemiBold" pitchFamily="50" charset="0"/>
              </a:rPr>
              <a:t>purchase</a:t>
            </a:r>
            <a:endParaRPr kumimoji="1" lang="ja-JP" altLang="en-US" dirty="0">
              <a:solidFill>
                <a:schemeClr val="bg1"/>
              </a:solidFill>
              <a:latin typeface="Route 159 SemiBold" pitchFamily="50" charset="0"/>
            </a:endParaRPr>
          </a:p>
        </p:txBody>
      </p:sp>
      <p:sp>
        <p:nvSpPr>
          <p:cNvPr id="52" name="テキスト ボックス 51"/>
          <p:cNvSpPr txBox="1"/>
          <p:nvPr/>
        </p:nvSpPr>
        <p:spPr>
          <a:xfrm>
            <a:off x="2842320" y="6279548"/>
            <a:ext cx="1468672" cy="584775"/>
          </a:xfrm>
          <a:prstGeom prst="rect">
            <a:avLst/>
          </a:prstGeom>
          <a:noFill/>
        </p:spPr>
        <p:txBody>
          <a:bodyPr wrap="none" rtlCol="0">
            <a:spAutoFit/>
          </a:bodyPr>
          <a:lstStyle/>
          <a:p>
            <a:pPr algn="r"/>
            <a:r>
              <a:rPr kumimoji="1" lang="en-US" altLang="ja-JP" dirty="0" smtClean="0">
                <a:solidFill>
                  <a:schemeClr val="bg1"/>
                </a:solidFill>
                <a:latin typeface="Route 159 SemiBold" pitchFamily="50" charset="0"/>
              </a:rPr>
              <a:t>bucket</a:t>
            </a:r>
            <a:endParaRPr kumimoji="1" lang="ja-JP" altLang="en-US" dirty="0">
              <a:solidFill>
                <a:schemeClr val="bg1"/>
              </a:solidFill>
              <a:latin typeface="Route 159 SemiBold" pitchFamily="50" charset="0"/>
            </a:endParaRPr>
          </a:p>
        </p:txBody>
      </p:sp>
      <p:sp>
        <p:nvSpPr>
          <p:cNvPr id="53" name="テキスト ボックス 52"/>
          <p:cNvSpPr txBox="1"/>
          <p:nvPr/>
        </p:nvSpPr>
        <p:spPr>
          <a:xfrm>
            <a:off x="2704462" y="7395036"/>
            <a:ext cx="1606530" cy="584775"/>
          </a:xfrm>
          <a:prstGeom prst="rect">
            <a:avLst/>
          </a:prstGeom>
          <a:noFill/>
        </p:spPr>
        <p:txBody>
          <a:bodyPr wrap="none" rtlCol="0">
            <a:spAutoFit/>
          </a:bodyPr>
          <a:lstStyle/>
          <a:p>
            <a:pPr algn="r"/>
            <a:r>
              <a:rPr kumimoji="1" lang="en-US" altLang="ja-JP" dirty="0" smtClean="0">
                <a:solidFill>
                  <a:schemeClr val="bg1"/>
                </a:solidFill>
                <a:latin typeface="Route 159 SemiBold" pitchFamily="50" charset="0"/>
              </a:rPr>
              <a:t>favorite</a:t>
            </a:r>
            <a:endParaRPr kumimoji="1" lang="ja-JP" altLang="en-US" dirty="0">
              <a:solidFill>
                <a:schemeClr val="bg1"/>
              </a:solidFill>
              <a:latin typeface="Route 159 SemiBold" pitchFamily="50" charset="0"/>
            </a:endParaRPr>
          </a:p>
        </p:txBody>
      </p:sp>
      <p:sp>
        <p:nvSpPr>
          <p:cNvPr id="54" name="テキスト ボックス 53"/>
          <p:cNvSpPr txBox="1"/>
          <p:nvPr/>
        </p:nvSpPr>
        <p:spPr>
          <a:xfrm>
            <a:off x="947571" y="8510526"/>
            <a:ext cx="3363421" cy="584775"/>
          </a:xfrm>
          <a:prstGeom prst="rect">
            <a:avLst/>
          </a:prstGeom>
          <a:noFill/>
        </p:spPr>
        <p:txBody>
          <a:bodyPr wrap="none" rtlCol="0">
            <a:spAutoFit/>
          </a:bodyPr>
          <a:lstStyle/>
          <a:p>
            <a:pPr algn="r"/>
            <a:r>
              <a:rPr kumimoji="1" lang="en-US" altLang="ja-JP" dirty="0" smtClean="0">
                <a:solidFill>
                  <a:schemeClr val="bg1"/>
                </a:solidFill>
                <a:latin typeface="Route 159 SemiBold" pitchFamily="50" charset="0"/>
              </a:rPr>
              <a:t> review_estimate	</a:t>
            </a:r>
            <a:endParaRPr kumimoji="1" lang="ja-JP" altLang="en-US" dirty="0">
              <a:solidFill>
                <a:schemeClr val="bg1"/>
              </a:solidFill>
              <a:latin typeface="Route 159 SemiBold" pitchFamily="50" charset="0"/>
            </a:endParaRPr>
          </a:p>
        </p:txBody>
      </p:sp>
      <p:sp>
        <p:nvSpPr>
          <p:cNvPr id="56" name="タイトル 17"/>
          <p:cNvSpPr txBox="1">
            <a:spLocks/>
          </p:cNvSpPr>
          <p:nvPr/>
        </p:nvSpPr>
        <p:spPr>
          <a:xfrm>
            <a:off x="11641540" y="3136540"/>
            <a:ext cx="5924674" cy="2680919"/>
          </a:xfrm>
          <a:prstGeom prst="rect">
            <a:avLst/>
          </a:prstGeom>
        </p:spPr>
        <p:txBody>
          <a:bodyPr vert="horz" lIns="163275" tIns="81638" rIns="163275" bIns="81638" rtlCol="0" anchor="b">
            <a:normAutofit/>
          </a:bodyPr>
          <a:lst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a:lstStyle>
          <a:p>
            <a:r>
              <a:rPr lang="ko-KR" altLang="en-US" sz="4400" dirty="0" smtClean="0">
                <a:latin typeface="Route 159 Light" pitchFamily="50" charset="0"/>
              </a:rPr>
              <a:t>전체 테이블 목록</a:t>
            </a:r>
            <a:endParaRPr lang="ja-JP" altLang="en-US" sz="4400" dirty="0">
              <a:latin typeface="Route 159 Light" pitchFamily="50" charset="0"/>
            </a:endParaRPr>
          </a:p>
        </p:txBody>
      </p:sp>
      <p:sp>
        <p:nvSpPr>
          <p:cNvPr id="57" name="テキスト プレースホルダー 18"/>
          <p:cNvSpPr txBox="1">
            <a:spLocks/>
          </p:cNvSpPr>
          <p:nvPr/>
        </p:nvSpPr>
        <p:spPr>
          <a:xfrm>
            <a:off x="11723428" y="6108318"/>
            <a:ext cx="6042533" cy="2762835"/>
          </a:xfrm>
          <a:prstGeom prst="rect">
            <a:avLst/>
          </a:prstGeom>
        </p:spPr>
        <p:txBody>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2000" dirty="0" smtClean="0"/>
              <a:t>bucket, code, favorite, file, follow, member, product, product_review, purchase, question_board, reply_board, review_estimate, subcode, temp_file, zipcode</a:t>
            </a:r>
            <a:endParaRPr lang="ja-JP" altLang="en-US" sz="2000" dirty="0"/>
          </a:p>
        </p:txBody>
      </p:sp>
      <p:sp>
        <p:nvSpPr>
          <p:cNvPr id="59" name="正方形/長方形 58"/>
          <p:cNvSpPr/>
          <p:nvPr/>
        </p:nvSpPr>
        <p:spPr>
          <a:xfrm>
            <a:off x="11827894" y="594318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5" name="正方形/長方形 45"/>
          <p:cNvSpPr/>
          <p:nvPr/>
        </p:nvSpPr>
        <p:spPr>
          <a:xfrm>
            <a:off x="0" y="9561286"/>
            <a:ext cx="5758212" cy="725714"/>
          </a:xfrm>
          <a:prstGeom prst="rect">
            <a:avLst/>
          </a:prstGeom>
          <a:solidFill>
            <a:srgbClr val="0070C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5" name="直角三角形 24"/>
          <p:cNvSpPr/>
          <p:nvPr/>
        </p:nvSpPr>
        <p:spPr>
          <a:xfrm rot="10800000">
            <a:off x="4575298" y="9285516"/>
            <a:ext cx="1182913" cy="1001484"/>
          </a:xfrm>
          <a:custGeom>
            <a:avLst/>
            <a:gdLst/>
            <a:ahLst/>
            <a:cxnLst/>
            <a:rect l="l" t="t" r="r" b="b"/>
            <a:pathLst>
              <a:path w="1182913" h="1001484">
                <a:moveTo>
                  <a:pt x="1182913" y="1001484"/>
                </a:moveTo>
                <a:lnTo>
                  <a:pt x="0" y="725713"/>
                </a:lnTo>
                <a:lnTo>
                  <a:pt x="0" y="275771"/>
                </a:lnTo>
                <a:lnTo>
                  <a:pt x="0" y="0"/>
                </a:lnTo>
                <a:lnTo>
                  <a:pt x="1182913" y="275771"/>
                </a:lnTo>
                <a:lnTo>
                  <a:pt x="1182913" y="725713"/>
                </a:lnTo>
                <a:close/>
              </a:path>
            </a:pathLst>
          </a:custGeom>
          <a:solidFill>
            <a:schemeClr val="accent1">
              <a:lumMod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8" name="正方形/長方形 47"/>
          <p:cNvSpPr/>
          <p:nvPr/>
        </p:nvSpPr>
        <p:spPr>
          <a:xfrm>
            <a:off x="4575298" y="9285515"/>
            <a:ext cx="4597732" cy="725714"/>
          </a:xfrm>
          <a:prstGeom prst="rect">
            <a:avLst/>
          </a:prstGeom>
          <a:solidFill>
            <a:srgbClr val="0070C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ko-KR" altLang="en-US" dirty="0" smtClean="0">
                <a:solidFill>
                  <a:schemeClr val="bg1"/>
                </a:solidFill>
              </a:rPr>
              <a:t>문의 테이블</a:t>
            </a:r>
            <a:endParaRPr kumimoji="1" lang="ja-JP" altLang="en-US" dirty="0">
              <a:solidFill>
                <a:schemeClr val="bg1"/>
              </a:solidFill>
            </a:endParaRPr>
          </a:p>
        </p:txBody>
      </p:sp>
      <p:sp>
        <p:nvSpPr>
          <p:cNvPr id="63" name="テキスト ボックス 53"/>
          <p:cNvSpPr txBox="1"/>
          <p:nvPr/>
        </p:nvSpPr>
        <p:spPr>
          <a:xfrm>
            <a:off x="1129731" y="9702225"/>
            <a:ext cx="3217547" cy="584775"/>
          </a:xfrm>
          <a:prstGeom prst="rect">
            <a:avLst/>
          </a:prstGeom>
          <a:noFill/>
        </p:spPr>
        <p:txBody>
          <a:bodyPr wrap="none" rtlCol="0">
            <a:spAutoFit/>
          </a:bodyPr>
          <a:lstStyle/>
          <a:p>
            <a:pPr algn="r"/>
            <a:r>
              <a:rPr lang="en-US" altLang="ja-JP" dirty="0" smtClean="0">
                <a:solidFill>
                  <a:schemeClr val="bg1"/>
                </a:solidFill>
                <a:latin typeface="Route 159 SemiBold" pitchFamily="50" charset="0"/>
              </a:rPr>
              <a:t>q</a:t>
            </a:r>
            <a:r>
              <a:rPr kumimoji="1" lang="en-US" altLang="ja-JP" dirty="0" smtClean="0">
                <a:solidFill>
                  <a:schemeClr val="bg1"/>
                </a:solidFill>
                <a:latin typeface="Route 159 SemiBold" pitchFamily="50" charset="0"/>
              </a:rPr>
              <a:t>uestion_board	</a:t>
            </a:r>
            <a:endParaRPr kumimoji="1" lang="ja-JP" altLang="en-US" dirty="0">
              <a:solidFill>
                <a:schemeClr val="bg1"/>
              </a:solidFill>
              <a:latin typeface="Route 159 SemiBold" pitchFamily="50" charset="0"/>
            </a:endParaRPr>
          </a:p>
        </p:txBody>
      </p:sp>
    </p:spTree>
    <p:custDataLst>
      <p:tags r:id="rId1"/>
    </p:custDataLst>
    <p:extLst>
      <p:ext uri="{BB962C8B-B14F-4D97-AF65-F5344CB8AC3E}">
        <p14:creationId xmlns="" xmlns:p14="http://schemas.microsoft.com/office/powerpoint/2010/main" val="1928674341"/>
      </p:ext>
    </p:extLst>
  </p:cSld>
  <p:clrMapOvr>
    <a:masterClrMapping/>
  </p:clrMapOvr>
  <mc:AlternateContent xmlns:mc="http://schemas.openxmlformats.org/markup-compatibility/2006">
    <mc:Choice xmlns="" xmlns:p14="http://schemas.microsoft.com/office/powerpoint/2010/main" Requires="p14">
      <p:transition p14:dur="0" advTm="13987"/>
    </mc:Choice>
    <mc:Fallback>
      <p:transition advTm="13987"/>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개체 틀 8" descr="DB다이어그램.PNG"/>
          <p:cNvPicPr>
            <a:picLocks noGrp="1" noChangeAspect="1"/>
          </p:cNvPicPr>
          <p:nvPr>
            <p:ph type="pic" sz="quarter" idx="14"/>
          </p:nvPr>
        </p:nvPicPr>
        <p:blipFill>
          <a:blip r:embed="rId2" cstate="print"/>
          <a:stretch>
            <a:fillRect/>
          </a:stretch>
        </p:blipFill>
        <p:spPr>
          <a:xfrm>
            <a:off x="4992914" y="116116"/>
            <a:ext cx="13293499" cy="10170884"/>
          </a:xfrm>
        </p:spPr>
      </p:pic>
      <p:sp>
        <p:nvSpPr>
          <p:cNvPr id="14" name="タイトル 13"/>
          <p:cNvSpPr>
            <a:spLocks noGrp="1"/>
          </p:cNvSpPr>
          <p:nvPr>
            <p:ph type="title"/>
          </p:nvPr>
        </p:nvSpPr>
        <p:spPr>
          <a:xfrm>
            <a:off x="0" y="2336800"/>
            <a:ext cx="5007430" cy="2090057"/>
          </a:xfrm>
        </p:spPr>
        <p:txBody>
          <a:bodyPr>
            <a:normAutofit/>
          </a:bodyPr>
          <a:lstStyle/>
          <a:p>
            <a:r>
              <a:rPr kumimoji="1" lang="en-US" altLang="ja-JP" dirty="0" smtClean="0"/>
              <a:t>ERD</a:t>
            </a:r>
            <a:endParaRPr kumimoji="1" lang="ja-JP" altLang="en-US" dirty="0"/>
          </a:p>
        </p:txBody>
      </p:sp>
    </p:spTree>
    <p:extLst>
      <p:ext uri="{BB962C8B-B14F-4D97-AF65-F5344CB8AC3E}">
        <p14:creationId xmlns="" xmlns:p14="http://schemas.microsoft.com/office/powerpoint/2010/main" val="233671866"/>
      </p:ext>
    </p:extLst>
  </p:cSld>
  <p:clrMapOvr>
    <a:masterClrMapping/>
  </p:clrMapOvr>
  <mc:AlternateContent xmlns:mc="http://schemas.openxmlformats.org/markup-compatibility/2006">
    <mc:Choice xmlns="" xmlns:p14="http://schemas.microsoft.com/office/powerpoint/2010/main" Requires="p14">
      <p:transition p14:dur="0" advTm="3037"/>
    </mc:Choice>
    <mc:Fallback>
      <p:transition advTm="303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테이블 명세</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p:txBody>
          <a:bodyPr>
            <a:normAutofit fontScale="92500" lnSpcReduction="20000"/>
          </a:bodyPr>
          <a:lstStyle/>
          <a:p>
            <a:r>
              <a:rPr kumimoji="1" lang="en-US" altLang="ja-JP" dirty="0" smtClean="0"/>
              <a:t>member</a:t>
            </a:r>
            <a:endParaRPr kumimoji="1"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18</a:t>
            </a:fld>
            <a:endParaRPr lang="ja-JP" altLang="en-US"/>
          </a:p>
        </p:txBody>
      </p:sp>
      <p:graphicFrame>
        <p:nvGraphicFramePr>
          <p:cNvPr id="8" name="표 7"/>
          <p:cNvGraphicFramePr>
            <a:graphicFrameLocks noGrp="1"/>
          </p:cNvGraphicFramePr>
          <p:nvPr/>
        </p:nvGraphicFramePr>
        <p:xfrm>
          <a:off x="1158592" y="1988456"/>
          <a:ext cx="15910207" cy="8098968"/>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a:solidFill>
                            <a:srgbClr val="FF0000"/>
                          </a:solidFill>
                          <a:latin typeface="맑은 고딕"/>
                        </a:rPr>
                        <a:t>id</a:t>
                      </a:r>
                    </a:p>
                  </a:txBody>
                  <a:tcPr marL="9525" marR="9525" marT="9525" marB="0" anchor="ctr"/>
                </a:tc>
                <a:tc>
                  <a:txBody>
                    <a:bodyPr/>
                    <a:lstStyle/>
                    <a:p>
                      <a:pPr algn="ctr" fontAlgn="ctr"/>
                      <a:r>
                        <a:rPr lang="en-US" sz="1400" b="1" i="0" u="none" strike="noStrike">
                          <a:solidFill>
                            <a:srgbClr val="FF0000"/>
                          </a:solidFill>
                          <a:latin typeface="맑은 고딕"/>
                        </a:rPr>
                        <a:t>varchar(20)</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회원아이디</a:t>
                      </a:r>
                    </a:p>
                  </a:txBody>
                  <a:tcPr marL="9525" marR="9525" marT="9525" marB="0" anchor="ctr"/>
                </a:tc>
              </a:tr>
              <a:tr h="415329">
                <a:tc>
                  <a:txBody>
                    <a:bodyPr/>
                    <a:lstStyle/>
                    <a:p>
                      <a:pPr algn="ctr" fontAlgn="ctr"/>
                      <a:r>
                        <a:rPr lang="en-US" sz="1400" b="0" i="0" u="none" strike="noStrike">
                          <a:solidFill>
                            <a:srgbClr val="000000"/>
                          </a:solidFill>
                          <a:latin typeface="맑은 고딕"/>
                        </a:rPr>
                        <a:t>name</a:t>
                      </a:r>
                    </a:p>
                  </a:txBody>
                  <a:tcPr marL="9525" marR="9525" marT="9525" marB="0" anchor="ctr"/>
                </a:tc>
                <a:tc>
                  <a:txBody>
                    <a:bodyPr/>
                    <a:lstStyle/>
                    <a:p>
                      <a:pPr algn="ctr" fontAlgn="ctr"/>
                      <a:r>
                        <a:rPr lang="en-US" sz="1400" b="0" i="0" u="none" strike="noStrike">
                          <a:solidFill>
                            <a:srgbClr val="000000"/>
                          </a:solidFill>
                          <a:latin typeface="맑은 고딕"/>
                        </a:rPr>
                        <a:t>varchar(30)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이름</a:t>
                      </a:r>
                    </a:p>
                  </a:txBody>
                  <a:tcPr marL="9525" marR="9525" marT="9525" marB="0" anchor="ctr"/>
                </a:tc>
              </a:tr>
              <a:tr h="415329">
                <a:tc>
                  <a:txBody>
                    <a:bodyPr/>
                    <a:lstStyle/>
                    <a:p>
                      <a:pPr algn="ctr" fontAlgn="ctr"/>
                      <a:r>
                        <a:rPr lang="en-US" sz="1400" b="0" i="0" u="none" strike="noStrike">
                          <a:solidFill>
                            <a:srgbClr val="000000"/>
                          </a:solidFill>
                          <a:latin typeface="맑은 고딕"/>
                        </a:rPr>
                        <a:t>birthday</a:t>
                      </a:r>
                    </a:p>
                  </a:txBody>
                  <a:tcPr marL="9525" marR="9525" marT="9525" marB="0" anchor="ctr"/>
                </a:tc>
                <a:tc>
                  <a:txBody>
                    <a:bodyPr/>
                    <a:lstStyle/>
                    <a:p>
                      <a:pPr algn="ctr" fontAlgn="ctr"/>
                      <a:r>
                        <a:rPr lang="en-US" sz="1400" b="0" i="0" u="none" strike="noStrike">
                          <a:solidFill>
                            <a:srgbClr val="000000"/>
                          </a:solidFill>
                          <a:latin typeface="맑은 고딕"/>
                        </a:rPr>
                        <a:t>varchar(8)</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생일</a:t>
                      </a:r>
                    </a:p>
                  </a:txBody>
                  <a:tcPr marL="9525" marR="9525" marT="9525" marB="0" anchor="ctr"/>
                </a:tc>
              </a:tr>
              <a:tr h="415329">
                <a:tc>
                  <a:txBody>
                    <a:bodyPr/>
                    <a:lstStyle/>
                    <a:p>
                      <a:pPr algn="ctr" fontAlgn="ctr"/>
                      <a:r>
                        <a:rPr lang="en-US" sz="1400" b="0" i="0" u="none" strike="noStrike">
                          <a:solidFill>
                            <a:srgbClr val="000000"/>
                          </a:solidFill>
                          <a:latin typeface="맑은 고딕"/>
                        </a:rPr>
                        <a:t>password</a:t>
                      </a:r>
                    </a:p>
                  </a:txBody>
                  <a:tcPr marL="9525" marR="9525" marT="9525" marB="0" anchor="ctr"/>
                </a:tc>
                <a:tc>
                  <a:txBody>
                    <a:bodyPr/>
                    <a:lstStyle/>
                    <a:p>
                      <a:pPr algn="ctr" fontAlgn="ctr"/>
                      <a:r>
                        <a:rPr lang="en-US" sz="1400" b="0" i="0" u="none" strike="noStrike">
                          <a:solidFill>
                            <a:srgbClr val="000000"/>
                          </a:solidFill>
                          <a:latin typeface="맑은 고딕"/>
                        </a:rPr>
                        <a:t>varchar(16)</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dirty="0">
                          <a:solidFill>
                            <a:srgbClr val="000000"/>
                          </a:solidFill>
                          <a:latin typeface="맑은 고딕"/>
                        </a:rPr>
                        <a:t>패스워드</a:t>
                      </a:r>
                    </a:p>
                  </a:txBody>
                  <a:tcPr marL="9525" marR="9525" marT="9525" marB="0" anchor="ctr"/>
                </a:tc>
              </a:tr>
              <a:tr h="415329">
                <a:tc>
                  <a:txBody>
                    <a:bodyPr/>
                    <a:lstStyle/>
                    <a:p>
                      <a:pPr algn="ctr" fontAlgn="ctr"/>
                      <a:r>
                        <a:rPr lang="en-US" sz="1400" b="0" i="0" u="none" strike="noStrike">
                          <a:solidFill>
                            <a:srgbClr val="000000"/>
                          </a:solidFill>
                          <a:latin typeface="맑은 고딕"/>
                        </a:rPr>
                        <a:t>mobile</a:t>
                      </a:r>
                    </a:p>
                  </a:txBody>
                  <a:tcPr marL="9525" marR="9525" marT="9525" marB="0" anchor="ctr"/>
                </a:tc>
                <a:tc>
                  <a:txBody>
                    <a:bodyPr/>
                    <a:lstStyle/>
                    <a:p>
                      <a:pPr algn="ctr" fontAlgn="ctr"/>
                      <a:r>
                        <a:rPr lang="en-US" sz="1400" b="0" i="0" u="none" strike="noStrike">
                          <a:solidFill>
                            <a:srgbClr val="000000"/>
                          </a:solidFill>
                          <a:latin typeface="맑은 고딕"/>
                        </a:rPr>
                        <a:t>varchar(15)</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휴대폰</a:t>
                      </a:r>
                    </a:p>
                  </a:txBody>
                  <a:tcPr marL="9525" marR="9525" marT="9525" marB="0" anchor="ctr"/>
                </a:tc>
              </a:tr>
              <a:tr h="477913">
                <a:tc>
                  <a:txBody>
                    <a:bodyPr/>
                    <a:lstStyle/>
                    <a:p>
                      <a:pPr algn="ctr" fontAlgn="ctr"/>
                      <a:r>
                        <a:rPr lang="en-US" sz="1400" b="0" i="0" u="none" strike="noStrike">
                          <a:solidFill>
                            <a:srgbClr val="000000"/>
                          </a:solidFill>
                          <a:latin typeface="맑은 고딕"/>
                        </a:rPr>
                        <a:t>email</a:t>
                      </a:r>
                    </a:p>
                  </a:txBody>
                  <a:tcPr marL="9525" marR="9525" marT="9525" marB="0" anchor="ctr"/>
                </a:tc>
                <a:tc>
                  <a:txBody>
                    <a:bodyPr/>
                    <a:lstStyle/>
                    <a:p>
                      <a:pPr algn="ctr" fontAlgn="ctr"/>
                      <a:r>
                        <a:rPr lang="en-US" sz="1400" b="0" i="0" u="none" strike="noStrike">
                          <a:solidFill>
                            <a:srgbClr val="000000"/>
                          </a:solidFill>
                          <a:latin typeface="맑은 고딕"/>
                        </a:rPr>
                        <a:t>varchar(30)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이메일</a:t>
                      </a:r>
                    </a:p>
                  </a:txBody>
                  <a:tcPr marL="9525" marR="9525" marT="9525" marB="0" anchor="ctr"/>
                </a:tc>
              </a:tr>
              <a:tr h="477913">
                <a:tc>
                  <a:txBody>
                    <a:bodyPr/>
                    <a:lstStyle/>
                    <a:p>
                      <a:pPr algn="ctr" fontAlgn="ctr"/>
                      <a:r>
                        <a:rPr lang="en-US" sz="1400" b="0" i="0" u="none" strike="noStrike">
                          <a:solidFill>
                            <a:srgbClr val="000000"/>
                          </a:solidFill>
                          <a:latin typeface="맑은 고딕"/>
                        </a:rPr>
                        <a:t>address1</a:t>
                      </a:r>
                    </a:p>
                  </a:txBody>
                  <a:tcPr marL="9525" marR="9525" marT="9525" marB="0" anchor="ctr"/>
                </a:tc>
                <a:tc>
                  <a:txBody>
                    <a:bodyPr/>
                    <a:lstStyle/>
                    <a:p>
                      <a:pPr algn="ctr" fontAlgn="ctr"/>
                      <a:r>
                        <a:rPr lang="en-US" sz="1400" b="0" i="0" u="none" strike="noStrike">
                          <a:solidFill>
                            <a:srgbClr val="000000"/>
                          </a:solidFill>
                          <a:latin typeface="맑은 고딕"/>
                        </a:rPr>
                        <a:t>varchar(150)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주소</a:t>
                      </a:r>
                      <a:r>
                        <a:rPr lang="en-US" altLang="ko-KR" sz="1400" b="0" i="0" u="none" strike="noStrike">
                          <a:solidFill>
                            <a:srgbClr val="000000"/>
                          </a:solidFill>
                          <a:latin typeface="맑은 고딕"/>
                        </a:rPr>
                        <a:t>1</a:t>
                      </a:r>
                    </a:p>
                  </a:txBody>
                  <a:tcPr marL="9525" marR="9525" marT="9525" marB="0" anchor="ctr"/>
                </a:tc>
              </a:tr>
              <a:tr h="477913">
                <a:tc>
                  <a:txBody>
                    <a:bodyPr/>
                    <a:lstStyle/>
                    <a:p>
                      <a:pPr algn="ctr" fontAlgn="ctr"/>
                      <a:r>
                        <a:rPr lang="en-US" sz="1400" b="0" i="0" u="none" strike="noStrike">
                          <a:solidFill>
                            <a:srgbClr val="000000"/>
                          </a:solidFill>
                          <a:latin typeface="맑은 고딕"/>
                        </a:rPr>
                        <a:t>address2</a:t>
                      </a:r>
                    </a:p>
                  </a:txBody>
                  <a:tcPr marL="9525" marR="9525" marT="9525" marB="0" anchor="ctr"/>
                </a:tc>
                <a:tc>
                  <a:txBody>
                    <a:bodyPr/>
                    <a:lstStyle/>
                    <a:p>
                      <a:pPr algn="ctr" fontAlgn="ctr"/>
                      <a:r>
                        <a:rPr lang="en-US" sz="1400" b="0" i="0" u="none" strike="noStrike">
                          <a:solidFill>
                            <a:srgbClr val="000000"/>
                          </a:solidFill>
                          <a:latin typeface="맑은 고딕"/>
                        </a:rPr>
                        <a:t>varchar(150)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주소</a:t>
                      </a:r>
                      <a:r>
                        <a:rPr lang="en-US" altLang="ko-KR" sz="1400" b="0" i="0" u="none" strike="noStrike">
                          <a:solidFill>
                            <a:srgbClr val="000000"/>
                          </a:solidFill>
                          <a:latin typeface="맑은 고딕"/>
                        </a:rPr>
                        <a:t>2(</a:t>
                      </a:r>
                      <a:r>
                        <a:rPr lang="ko-KR" altLang="en-US" sz="1400" b="0" i="0" u="none" strike="noStrike">
                          <a:solidFill>
                            <a:srgbClr val="000000"/>
                          </a:solidFill>
                          <a:latin typeface="맑은 고딕"/>
                        </a:rPr>
                        <a:t>상세주소</a:t>
                      </a:r>
                      <a:r>
                        <a:rPr lang="en-US" altLang="ko-KR" sz="1400" b="0" i="0" u="none" strike="noStrike">
                          <a:solidFill>
                            <a:srgbClr val="000000"/>
                          </a:solidFill>
                          <a:latin typeface="맑은 고딕"/>
                        </a:rPr>
                        <a:t>)</a:t>
                      </a:r>
                    </a:p>
                  </a:txBody>
                  <a:tcPr marL="9525" marR="9525" marT="9525" marB="0" anchor="ctr"/>
                </a:tc>
              </a:tr>
              <a:tr h="477913">
                <a:tc>
                  <a:txBody>
                    <a:bodyPr/>
                    <a:lstStyle/>
                    <a:p>
                      <a:pPr algn="ctr" fontAlgn="ctr"/>
                      <a:r>
                        <a:rPr lang="en-US" sz="1400" b="0" i="0" u="none" strike="noStrike">
                          <a:solidFill>
                            <a:srgbClr val="000000"/>
                          </a:solidFill>
                          <a:latin typeface="맑은 고딕"/>
                        </a:rPr>
                        <a:t>zipcode</a:t>
                      </a:r>
                    </a:p>
                  </a:txBody>
                  <a:tcPr marL="9525" marR="9525" marT="9525" marB="0" anchor="ctr"/>
                </a:tc>
                <a:tc>
                  <a:txBody>
                    <a:bodyPr/>
                    <a:lstStyle/>
                    <a:p>
                      <a:pPr algn="ctr" fontAlgn="ctr"/>
                      <a:r>
                        <a:rPr lang="en-US" sz="1400" b="0" i="0" u="none" strike="noStrike">
                          <a:solidFill>
                            <a:srgbClr val="000000"/>
                          </a:solidFill>
                          <a:latin typeface="맑은 고딕"/>
                        </a:rPr>
                        <a:t>varchar(10)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우편번호</a:t>
                      </a:r>
                    </a:p>
                  </a:txBody>
                  <a:tcPr marL="9525" marR="9525" marT="9525" marB="0" anchor="ctr"/>
                </a:tc>
              </a:tr>
              <a:tr h="415329">
                <a:tc>
                  <a:txBody>
                    <a:bodyPr/>
                    <a:lstStyle/>
                    <a:p>
                      <a:pPr algn="ctr" fontAlgn="ctr"/>
                      <a:r>
                        <a:rPr lang="en-US" sz="1400" b="0" i="0" u="none" strike="noStrike">
                          <a:solidFill>
                            <a:srgbClr val="000000"/>
                          </a:solidFill>
                          <a:latin typeface="맑은 고딕"/>
                        </a:rPr>
                        <a:t>auth_yn</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N</a:t>
                      </a:r>
                    </a:p>
                  </a:txBody>
                  <a:tcPr marL="9525" marR="9525" marT="9525" marB="0" anchor="ctr"/>
                </a:tc>
                <a:tc>
                  <a:txBody>
                    <a:bodyPr/>
                    <a:lstStyle/>
                    <a:p>
                      <a:pPr algn="l" fontAlgn="ctr"/>
                      <a:r>
                        <a:rPr lang="ko-KR" altLang="en-US" sz="1400" b="0" i="0" u="none" strike="noStrike">
                          <a:solidFill>
                            <a:srgbClr val="000000"/>
                          </a:solidFill>
                          <a:latin typeface="맑은 고딕"/>
                        </a:rPr>
                        <a:t>인증여부</a:t>
                      </a:r>
                      <a:r>
                        <a:rPr lang="en-US" altLang="ko-KR" sz="1400" b="0" i="0" u="none" strike="noStrike">
                          <a:solidFill>
                            <a:srgbClr val="000000"/>
                          </a:solidFill>
                          <a:latin typeface="맑은 고딕"/>
                        </a:rPr>
                        <a:t>(Y:</a:t>
                      </a:r>
                      <a:r>
                        <a:rPr lang="ko-KR" altLang="en-US" sz="1400" b="0" i="0" u="none" strike="noStrike">
                          <a:solidFill>
                            <a:srgbClr val="000000"/>
                          </a:solidFill>
                          <a:latin typeface="맑은 고딕"/>
                        </a:rPr>
                        <a:t>인증완료</a:t>
                      </a:r>
                      <a:r>
                        <a:rPr lang="en-US" altLang="ko-KR" sz="1400" b="0" i="0" u="none" strike="noStrike">
                          <a:solidFill>
                            <a:srgbClr val="000000"/>
                          </a:solidFill>
                          <a:latin typeface="맑은 고딕"/>
                        </a:rPr>
                        <a:t>, N:</a:t>
                      </a:r>
                      <a:r>
                        <a:rPr lang="ko-KR" altLang="en-US" sz="1400" b="0" i="0" u="none" strike="noStrike">
                          <a:solidFill>
                            <a:srgbClr val="000000"/>
                          </a:solidFill>
                          <a:latin typeface="맑은 고딕"/>
                        </a:rPr>
                        <a:t>미인증</a:t>
                      </a:r>
                      <a:r>
                        <a:rPr lang="en-US" altLang="ko-KR" sz="1400" b="0" i="0" u="none" strike="noStrike">
                          <a:solidFill>
                            <a:srgbClr val="000000"/>
                          </a:solidFill>
                          <a:latin typeface="맑은 고딕"/>
                        </a:rPr>
                        <a:t>)</a:t>
                      </a:r>
                    </a:p>
                  </a:txBody>
                  <a:tcPr marL="9525" marR="9525" marT="9525" marB="0" anchor="ctr"/>
                </a:tc>
              </a:tr>
              <a:tr h="477913">
                <a:tc>
                  <a:txBody>
                    <a:bodyPr/>
                    <a:lstStyle/>
                    <a:p>
                      <a:pPr algn="ctr" fontAlgn="ctr"/>
                      <a:r>
                        <a:rPr lang="en-US" sz="1400" b="0" i="0" u="none" strike="noStrike">
                          <a:solidFill>
                            <a:srgbClr val="000000"/>
                          </a:solidFill>
                          <a:latin typeface="맑은 고딕"/>
                        </a:rPr>
                        <a:t>auth_num</a:t>
                      </a:r>
                    </a:p>
                  </a:txBody>
                  <a:tcPr marL="9525" marR="9525" marT="9525" marB="0" anchor="ctr"/>
                </a:tc>
                <a:tc>
                  <a:txBody>
                    <a:bodyPr/>
                    <a:lstStyle/>
                    <a:p>
                      <a:pPr algn="ctr" fontAlgn="ctr"/>
                      <a:r>
                        <a:rPr lang="en-US" sz="1400" b="0" i="0" u="none" strike="noStrike">
                          <a:solidFill>
                            <a:srgbClr val="000000"/>
                          </a:solidFill>
                          <a:latin typeface="맑은 고딕"/>
                        </a:rPr>
                        <a:t>varchar(8)</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인증번호</a:t>
                      </a:r>
                    </a:p>
                  </a:txBody>
                  <a:tcPr marL="9525" marR="9525" marT="9525" marB="0" anchor="ctr"/>
                </a:tc>
              </a:tr>
              <a:tr h="477913">
                <a:tc>
                  <a:txBody>
                    <a:bodyPr/>
                    <a:lstStyle/>
                    <a:p>
                      <a:pPr algn="ctr" fontAlgn="ctr"/>
                      <a:r>
                        <a:rPr lang="en-US" sz="1400" b="0" i="0" u="none" strike="noStrike">
                          <a:solidFill>
                            <a:srgbClr val="000000"/>
                          </a:solidFill>
                          <a:latin typeface="맑은 고딕"/>
                        </a:rPr>
                        <a:t>account</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P</a:t>
                      </a:r>
                    </a:p>
                  </a:txBody>
                  <a:tcPr marL="9525" marR="9525" marT="9525" marB="0" anchor="ctr"/>
                </a:tc>
                <a:tc>
                  <a:txBody>
                    <a:bodyPr/>
                    <a:lstStyle/>
                    <a:p>
                      <a:pPr algn="l" fontAlgn="ctr"/>
                      <a:r>
                        <a:rPr lang="ko-KR" altLang="en-US" sz="1400" b="0" i="0" u="none" strike="noStrike">
                          <a:solidFill>
                            <a:srgbClr val="000000"/>
                          </a:solidFill>
                          <a:latin typeface="맑은 고딕"/>
                        </a:rPr>
                        <a:t>계정구분</a:t>
                      </a:r>
                      <a:r>
                        <a:rPr lang="en-US" altLang="ko-KR" sz="1400" b="0" i="0" u="none" strike="noStrike">
                          <a:solidFill>
                            <a:srgbClr val="000000"/>
                          </a:solidFill>
                          <a:latin typeface="맑은 고딕"/>
                        </a:rPr>
                        <a:t>(P:</a:t>
                      </a:r>
                      <a:r>
                        <a:rPr lang="ko-KR" altLang="en-US" sz="1400" b="0" i="0" u="none" strike="noStrike">
                          <a:solidFill>
                            <a:srgbClr val="000000"/>
                          </a:solidFill>
                          <a:latin typeface="맑은 고딕"/>
                        </a:rPr>
                        <a:t>개인계정</a:t>
                      </a:r>
                      <a:r>
                        <a:rPr lang="en-US" altLang="ko-KR" sz="1400" b="0" i="0" u="none" strike="noStrike">
                          <a:solidFill>
                            <a:srgbClr val="000000"/>
                          </a:solidFill>
                          <a:latin typeface="맑은 고딕"/>
                        </a:rPr>
                        <a:t>, M:</a:t>
                      </a:r>
                      <a:r>
                        <a:rPr lang="ko-KR" altLang="en-US" sz="1400" b="0" i="0" u="none" strike="noStrike">
                          <a:solidFill>
                            <a:srgbClr val="000000"/>
                          </a:solidFill>
                          <a:latin typeface="맑은 고딕"/>
                        </a:rPr>
                        <a:t>판매자 계정</a:t>
                      </a:r>
                      <a:r>
                        <a:rPr lang="en-US" altLang="ko-KR" sz="1400" b="0" i="0" u="none" strike="noStrike">
                          <a:solidFill>
                            <a:srgbClr val="000000"/>
                          </a:solidFill>
                          <a:latin typeface="맑은 고딕"/>
                        </a:rPr>
                        <a:t>, B:</a:t>
                      </a:r>
                      <a:r>
                        <a:rPr lang="ko-KR" altLang="en-US" sz="1400" b="0" i="0" u="none" strike="noStrike">
                          <a:solidFill>
                            <a:srgbClr val="000000"/>
                          </a:solidFill>
                          <a:latin typeface="맑은 고딕"/>
                        </a:rPr>
                        <a:t>둘다</a:t>
                      </a:r>
                      <a:r>
                        <a:rPr lang="en-US" altLang="ko-KR" sz="1400" b="0" i="0" u="none" strike="noStrike">
                          <a:solidFill>
                            <a:srgbClr val="000000"/>
                          </a:solidFill>
                          <a:latin typeface="맑은 고딕"/>
                        </a:rPr>
                        <a:t>, D:</a:t>
                      </a:r>
                      <a:r>
                        <a:rPr lang="ko-KR" altLang="en-US" sz="1400" b="0" i="0" u="none" strike="noStrike">
                          <a:solidFill>
                            <a:srgbClr val="000000"/>
                          </a:solidFill>
                          <a:latin typeface="맑은 고딕"/>
                        </a:rPr>
                        <a:t>탈퇴한 계정</a:t>
                      </a:r>
                      <a:r>
                        <a:rPr lang="en-US" altLang="ko-KR" sz="1400" b="0" i="0" u="none" strike="noStrike">
                          <a:solidFill>
                            <a:srgbClr val="000000"/>
                          </a:solidFill>
                          <a:latin typeface="맑은 고딕"/>
                        </a:rPr>
                        <a:t>)</a:t>
                      </a:r>
                    </a:p>
                  </a:txBody>
                  <a:tcPr marL="9525" marR="9525" marT="9525" marB="0" anchor="ctr"/>
                </a:tc>
              </a:tr>
              <a:tr h="477913">
                <a:tc>
                  <a:txBody>
                    <a:bodyPr/>
                    <a:lstStyle/>
                    <a:p>
                      <a:pPr algn="ctr" fontAlgn="ctr"/>
                      <a:r>
                        <a:rPr lang="en-US" sz="1400" b="0" i="0" u="none" strike="noStrike">
                          <a:solidFill>
                            <a:srgbClr val="000000"/>
                          </a:solidFill>
                          <a:latin typeface="맑은 고딕"/>
                        </a:rPr>
                        <a:t>level</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등급</a:t>
                      </a:r>
                      <a:r>
                        <a:rPr lang="en-US" altLang="ko-KR" sz="1400" b="0" i="0" u="none" strike="noStrike">
                          <a:solidFill>
                            <a:srgbClr val="000000"/>
                          </a:solidFill>
                          <a:latin typeface="맑은 고딕"/>
                        </a:rPr>
                        <a:t>(</a:t>
                      </a:r>
                      <a:r>
                        <a:rPr lang="ko-KR" altLang="en-US" sz="1400" b="0" i="0" u="none" strike="noStrike">
                          <a:solidFill>
                            <a:srgbClr val="000000"/>
                          </a:solidFill>
                          <a:latin typeface="맑은 고딕"/>
                        </a:rPr>
                        <a:t>판매자</a:t>
                      </a:r>
                      <a:r>
                        <a:rPr lang="en-US" altLang="ko-KR" sz="1400" b="0" i="0" u="none" strike="noStrike">
                          <a:solidFill>
                            <a:srgbClr val="000000"/>
                          </a:solidFill>
                          <a:latin typeface="맑은 고딕"/>
                        </a:rPr>
                        <a:t>, </a:t>
                      </a:r>
                      <a:r>
                        <a:rPr lang="ko-KR" altLang="en-US" sz="1400" b="0" i="0" u="none" strike="noStrike">
                          <a:solidFill>
                            <a:srgbClr val="000000"/>
                          </a:solidFill>
                          <a:latin typeface="맑은 고딕"/>
                        </a:rPr>
                        <a:t>회원</a:t>
                      </a:r>
                      <a:r>
                        <a:rPr lang="en-US" altLang="ko-KR" sz="1400" b="0" i="0" u="none" strike="noStrike">
                          <a:solidFill>
                            <a:srgbClr val="000000"/>
                          </a:solidFill>
                          <a:latin typeface="맑은 고딕"/>
                        </a:rPr>
                        <a:t>)</a:t>
                      </a:r>
                    </a:p>
                  </a:txBody>
                  <a:tcPr marL="9525" marR="9525" marT="9525" marB="0" anchor="ctr"/>
                </a:tc>
              </a:tr>
              <a:tr h="477913">
                <a:tc>
                  <a:txBody>
                    <a:bodyPr/>
                    <a:lstStyle/>
                    <a:p>
                      <a:pPr algn="ctr" fontAlgn="ctr"/>
                      <a:r>
                        <a:rPr lang="en-US" sz="1400" b="0" i="0" u="none" strike="noStrike">
                          <a:solidFill>
                            <a:srgbClr val="000000"/>
                          </a:solidFill>
                          <a:latin typeface="맑은 고딕"/>
                        </a:rPr>
                        <a:t>insert_date</a:t>
                      </a:r>
                    </a:p>
                  </a:txBody>
                  <a:tcPr marL="9525" marR="9525" marT="9525" marB="0" anchor="ctr"/>
                </a:tc>
                <a:tc>
                  <a:txBody>
                    <a:bodyPr/>
                    <a:lstStyle/>
                    <a:p>
                      <a:pPr algn="ctr" fontAlgn="ctr"/>
                      <a:r>
                        <a:rPr lang="en-US" sz="1400" b="0" i="0" u="none" strike="noStrike">
                          <a:solidFill>
                            <a:srgbClr val="000000"/>
                          </a:solidFill>
                          <a:latin typeface="맑은 고딕"/>
                        </a:rPr>
                        <a:t>datetime</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sysdate</a:t>
                      </a:r>
                    </a:p>
                  </a:txBody>
                  <a:tcPr marL="9525" marR="9525" marT="9525" marB="0" anchor="ctr"/>
                </a:tc>
                <a:tc>
                  <a:txBody>
                    <a:bodyPr/>
                    <a:lstStyle/>
                    <a:p>
                      <a:pPr algn="l" fontAlgn="ctr"/>
                      <a:r>
                        <a:rPr lang="ko-KR" altLang="en-US" sz="1400" b="0" i="0" u="none" strike="noStrike">
                          <a:solidFill>
                            <a:srgbClr val="000000"/>
                          </a:solidFill>
                          <a:latin typeface="맑은 고딕"/>
                        </a:rPr>
                        <a:t>입력일시</a:t>
                      </a:r>
                    </a:p>
                  </a:txBody>
                  <a:tcPr marL="9525" marR="9525" marT="9525" marB="0" anchor="ctr"/>
                </a:tc>
              </a:tr>
              <a:tr h="356738">
                <a:tc>
                  <a:txBody>
                    <a:bodyPr/>
                    <a:lstStyle/>
                    <a:p>
                      <a:pPr algn="ctr" fontAlgn="ctr"/>
                      <a:r>
                        <a:rPr lang="en-US" sz="1400" b="0" i="0" u="none" strike="noStrike">
                          <a:solidFill>
                            <a:srgbClr val="000000"/>
                          </a:solidFill>
                          <a:latin typeface="맑은 고딕"/>
                        </a:rPr>
                        <a:t>update_date</a:t>
                      </a:r>
                    </a:p>
                  </a:txBody>
                  <a:tcPr marL="9525" marR="9525" marT="9525" marB="0" anchor="ctr"/>
                </a:tc>
                <a:tc>
                  <a:txBody>
                    <a:bodyPr/>
                    <a:lstStyle/>
                    <a:p>
                      <a:pPr algn="ctr" fontAlgn="ctr"/>
                      <a:r>
                        <a:rPr lang="en-US" sz="1400" b="0" i="0" u="none" strike="noStrike">
                          <a:solidFill>
                            <a:srgbClr val="000000"/>
                          </a:solidFill>
                          <a:latin typeface="맑은 고딕"/>
                        </a:rPr>
                        <a:t>datetime</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수정일시</a:t>
                      </a:r>
                    </a:p>
                  </a:txBody>
                  <a:tcPr marL="9525" marR="9525" marT="9525" marB="0" anchor="ctr"/>
                </a:tc>
              </a:tr>
              <a:tr h="356738">
                <a:tc>
                  <a:txBody>
                    <a:bodyPr/>
                    <a:lstStyle/>
                    <a:p>
                      <a:pPr algn="ctr" fontAlgn="ctr"/>
                      <a:r>
                        <a:rPr lang="en-US" sz="1400" b="0" i="0" u="none" strike="noStrike">
                          <a:solidFill>
                            <a:srgbClr val="000000"/>
                          </a:solidFill>
                          <a:latin typeface="맑은 고딕"/>
                        </a:rPr>
                        <a:t>bank</a:t>
                      </a:r>
                    </a:p>
                  </a:txBody>
                  <a:tcPr marL="9525" marR="9525" marT="9525" marB="0" anchor="ctr"/>
                </a:tc>
                <a:tc>
                  <a:txBody>
                    <a:bodyPr/>
                    <a:lstStyle/>
                    <a:p>
                      <a:pPr algn="ctr" fontAlgn="ctr"/>
                      <a:r>
                        <a:rPr lang="en-US" sz="1400" b="0" i="0" u="none" strike="noStrike">
                          <a:solidFill>
                            <a:srgbClr val="000000"/>
                          </a:solidFill>
                          <a:latin typeface="맑은 고딕"/>
                        </a:rPr>
                        <a:t>varchar(3)</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은행코드</a:t>
                      </a:r>
                    </a:p>
                  </a:txBody>
                  <a:tcPr marL="9525" marR="9525" marT="9525" marB="0" anchor="ctr"/>
                </a:tc>
              </a:tr>
              <a:tr h="356738">
                <a:tc>
                  <a:txBody>
                    <a:bodyPr/>
                    <a:lstStyle/>
                    <a:p>
                      <a:pPr algn="ctr" fontAlgn="ctr"/>
                      <a:r>
                        <a:rPr lang="en-US" sz="1400" b="0" i="0" u="none" strike="noStrike">
                          <a:solidFill>
                            <a:srgbClr val="000000"/>
                          </a:solidFill>
                          <a:latin typeface="맑은 고딕"/>
                        </a:rPr>
                        <a:t>bank_account</a:t>
                      </a:r>
                    </a:p>
                  </a:txBody>
                  <a:tcPr marL="9525" marR="9525" marT="9525" marB="0" anchor="ctr"/>
                </a:tc>
                <a:tc>
                  <a:txBody>
                    <a:bodyPr/>
                    <a:lstStyle/>
                    <a:p>
                      <a:pPr algn="ctr" fontAlgn="ctr"/>
                      <a:r>
                        <a:rPr lang="en-US" sz="1400" b="0" i="0" u="none" strike="noStrike">
                          <a:solidFill>
                            <a:srgbClr val="000000"/>
                          </a:solidFill>
                          <a:latin typeface="맑은 고딕"/>
                        </a:rPr>
                        <a:t>varchar(20)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계좌번호</a:t>
                      </a:r>
                    </a:p>
                  </a:txBody>
                  <a:tcPr marL="9525" marR="9525" marT="9525" marB="0" anchor="ctr"/>
                </a:tc>
              </a:tr>
              <a:tr h="356738">
                <a:tc>
                  <a:txBody>
                    <a:bodyPr/>
                    <a:lstStyle/>
                    <a:p>
                      <a:pPr algn="ctr" fontAlgn="ctr"/>
                      <a:r>
                        <a:rPr lang="en-US" sz="1400" b="0" i="0" u="none" strike="noStrike">
                          <a:solidFill>
                            <a:srgbClr val="000000"/>
                          </a:solidFill>
                          <a:latin typeface="맑은 고딕"/>
                        </a:rPr>
                        <a:t>license_number</a:t>
                      </a:r>
                    </a:p>
                  </a:txBody>
                  <a:tcPr marL="9525" marR="9525" marT="9525" marB="0" anchor="ctr"/>
                </a:tc>
                <a:tc>
                  <a:txBody>
                    <a:bodyPr/>
                    <a:lstStyle/>
                    <a:p>
                      <a:pPr algn="ctr" fontAlgn="ctr"/>
                      <a:r>
                        <a:rPr lang="en-US" sz="1400" b="0" i="0" u="none" strike="noStrike" dirty="0" err="1">
                          <a:solidFill>
                            <a:srgbClr val="000000"/>
                          </a:solidFill>
                          <a:latin typeface="맑은 고딕"/>
                        </a:rPr>
                        <a:t>varchar</a:t>
                      </a:r>
                      <a:r>
                        <a:rPr lang="en-US" sz="1400" b="0" i="0" u="none" strike="noStrike" dirty="0">
                          <a:solidFill>
                            <a:srgbClr val="000000"/>
                          </a:solidFill>
                          <a:latin typeface="맑은 고딕"/>
                        </a:rPr>
                        <a:t>(20)</a:t>
                      </a:r>
                    </a:p>
                  </a:txBody>
                  <a:tcPr marL="9525" marR="9525" marT="9525" marB="0" anchor="ctr"/>
                </a:tc>
                <a:tc>
                  <a:txBody>
                    <a:bodyPr/>
                    <a:lstStyle/>
                    <a:p>
                      <a:pPr algn="ctr" fontAlgn="ctr"/>
                      <a:r>
                        <a:rPr lang="ko-KR" altLang="en-US" sz="1400" b="0" i="0" u="none" strike="noStrike" dirty="0">
                          <a:solidFill>
                            <a:srgbClr val="000000"/>
                          </a:solidFill>
                          <a:latin typeface="맑은 고딕"/>
                        </a:rPr>
                        <a:t>○</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dirty="0">
                          <a:solidFill>
                            <a:srgbClr val="000000"/>
                          </a:solidFill>
                          <a:latin typeface="맑은 고딕"/>
                        </a:rPr>
                        <a:t>사업자번호</a:t>
                      </a:r>
                    </a:p>
                  </a:txBody>
                  <a:tcPr marL="9525" marR="9525" marT="9525" marB="0" anchor="ctr"/>
                </a:tc>
              </a:tr>
            </a:tbl>
          </a:graphicData>
        </a:graphic>
      </p:graphicFrame>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테이블 명세</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a:xfrm>
            <a:off x="1163571" y="2094642"/>
            <a:ext cx="14329592" cy="504056"/>
          </a:xfrm>
        </p:spPr>
        <p:txBody>
          <a:bodyPr>
            <a:normAutofit fontScale="92500" lnSpcReduction="20000"/>
          </a:bodyPr>
          <a:lstStyle/>
          <a:p>
            <a:r>
              <a:rPr kumimoji="1" lang="en-US" altLang="ja-JP" dirty="0" smtClean="0"/>
              <a:t>product</a:t>
            </a:r>
            <a:endParaRPr kumimoji="1"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19</a:t>
            </a:fld>
            <a:endParaRPr lang="ja-JP" altLang="en-US"/>
          </a:p>
        </p:txBody>
      </p:sp>
      <p:graphicFrame>
        <p:nvGraphicFramePr>
          <p:cNvPr id="8" name="표 7"/>
          <p:cNvGraphicFramePr>
            <a:graphicFrameLocks noGrp="1"/>
          </p:cNvGraphicFramePr>
          <p:nvPr/>
        </p:nvGraphicFramePr>
        <p:xfrm>
          <a:off x="1158592" y="2627072"/>
          <a:ext cx="15910207" cy="7028754"/>
        </p:xfrm>
        <a:graphic>
          <a:graphicData uri="http://schemas.openxmlformats.org/drawingml/2006/table">
            <a:tbl>
              <a:tblPr firstRow="1" bandRow="1">
                <a:tableStyleId>{5C22544A-7EE6-4342-B048-85BDC9FD1C3A}</a:tableStyleId>
              </a:tblPr>
              <a:tblGrid>
                <a:gridCol w="1325851"/>
                <a:gridCol w="3903064"/>
                <a:gridCol w="3292282"/>
                <a:gridCol w="2729925"/>
                <a:gridCol w="1582057"/>
                <a:gridCol w="3077028"/>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err="1">
                          <a:solidFill>
                            <a:srgbClr val="FF0000"/>
                          </a:solidFill>
                          <a:latin typeface="맑은 고딕"/>
                        </a:rPr>
                        <a:t>pid</a:t>
                      </a:r>
                      <a:endParaRPr lang="en-US" sz="1400" b="1" i="0" u="none" strike="noStrike" dirty="0">
                        <a:solidFill>
                          <a:srgbClr val="FF0000"/>
                        </a:solidFill>
                        <a:latin typeface="맑은 고딕"/>
                      </a:endParaRPr>
                    </a:p>
                  </a:txBody>
                  <a:tcPr marL="9525" marR="9525" marT="9525" marB="0" anchor="ctr"/>
                </a:tc>
                <a:tc>
                  <a:txBody>
                    <a:bodyPr/>
                    <a:lstStyle/>
                    <a:p>
                      <a:pPr algn="ctr" fontAlgn="ctr"/>
                      <a:r>
                        <a:rPr lang="en-US" sz="1400" b="1" i="0" u="none" strike="noStrike">
                          <a:solidFill>
                            <a:srgbClr val="FF0000"/>
                          </a:solidFill>
                          <a:latin typeface="맑은 고딕"/>
                        </a:rPr>
                        <a:t>varchar(40)</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dirty="0">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상품아이디</a:t>
                      </a:r>
                      <a:r>
                        <a:rPr lang="en-US" altLang="ko-KR" sz="1400" b="1" i="0" u="none" strike="noStrike">
                          <a:solidFill>
                            <a:srgbClr val="FF0000"/>
                          </a:solidFill>
                          <a:latin typeface="맑은 고딕"/>
                        </a:rPr>
                        <a:t>(</a:t>
                      </a:r>
                      <a:r>
                        <a:rPr lang="en-US" sz="1400" b="1" i="0" u="none" strike="noStrike">
                          <a:solidFill>
                            <a:srgbClr val="FF0000"/>
                          </a:solidFill>
                          <a:latin typeface="맑은 고딕"/>
                        </a:rPr>
                        <a:t>id+yyyymmddhhmi24ss)</a:t>
                      </a:r>
                    </a:p>
                  </a:txBody>
                  <a:tcPr marL="9525" marR="9525" marT="9525" marB="0" anchor="ctr"/>
                </a:tc>
              </a:tr>
              <a:tr h="415329">
                <a:tc>
                  <a:txBody>
                    <a:bodyPr/>
                    <a:lstStyle/>
                    <a:p>
                      <a:pPr algn="ctr" fontAlgn="ctr"/>
                      <a:r>
                        <a:rPr lang="en-US" sz="1400" b="0" i="0" u="none" strike="noStrike">
                          <a:solidFill>
                            <a:srgbClr val="000000"/>
                          </a:solidFill>
                          <a:latin typeface="맑은 고딕"/>
                        </a:rPr>
                        <a:t>pname</a:t>
                      </a:r>
                    </a:p>
                  </a:txBody>
                  <a:tcPr marL="9525" marR="9525" marT="9525" marB="0" anchor="ctr"/>
                </a:tc>
                <a:tc>
                  <a:txBody>
                    <a:bodyPr/>
                    <a:lstStyle/>
                    <a:p>
                      <a:pPr algn="ctr" fontAlgn="ctr"/>
                      <a:r>
                        <a:rPr lang="en-US" sz="1400" b="0" i="0" u="none" strike="noStrike">
                          <a:solidFill>
                            <a:srgbClr val="000000"/>
                          </a:solidFill>
                          <a:latin typeface="맑은 고딕"/>
                        </a:rPr>
                        <a:t>varchar(100)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상품명</a:t>
                      </a:r>
                    </a:p>
                  </a:txBody>
                  <a:tcPr marL="9525" marR="9525" marT="9525" marB="0" anchor="ctr"/>
                </a:tc>
              </a:tr>
              <a:tr h="415329">
                <a:tc>
                  <a:txBody>
                    <a:bodyPr/>
                    <a:lstStyle/>
                    <a:p>
                      <a:pPr algn="ctr" fontAlgn="ctr"/>
                      <a:r>
                        <a:rPr lang="en-US" sz="1400" b="0" i="0" u="none" strike="noStrike">
                          <a:solidFill>
                            <a:srgbClr val="000000"/>
                          </a:solidFill>
                          <a:latin typeface="맑은 고딕"/>
                        </a:rPr>
                        <a:t>price</a:t>
                      </a:r>
                    </a:p>
                  </a:txBody>
                  <a:tcPr marL="9525" marR="9525" marT="9525" marB="0" anchor="ctr"/>
                </a:tc>
                <a:tc>
                  <a:txBody>
                    <a:bodyPr/>
                    <a:lstStyle/>
                    <a:p>
                      <a:pPr algn="ctr" fontAlgn="ctr"/>
                      <a:r>
                        <a:rPr lang="en-US" sz="1400" b="0" i="0" u="none" strike="noStrike">
                          <a:solidFill>
                            <a:srgbClr val="000000"/>
                          </a:solidFill>
                          <a:latin typeface="맑은 고딕"/>
                        </a:rPr>
                        <a:t>integer</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altLang="ko-KR" sz="1400" b="0" i="0" u="none" strike="noStrike">
                          <a:solidFill>
                            <a:srgbClr val="000000"/>
                          </a:solidFill>
                          <a:latin typeface="맑은 고딕"/>
                        </a:rPr>
                        <a:t>0</a:t>
                      </a:r>
                    </a:p>
                  </a:txBody>
                  <a:tcPr marL="9525" marR="9525" marT="9525" marB="0" anchor="ctr"/>
                </a:tc>
                <a:tc>
                  <a:txBody>
                    <a:bodyPr/>
                    <a:lstStyle/>
                    <a:p>
                      <a:pPr algn="l" fontAlgn="ctr"/>
                      <a:r>
                        <a:rPr lang="ko-KR" altLang="en-US" sz="1400" b="0" i="0" u="none" strike="noStrike">
                          <a:solidFill>
                            <a:srgbClr val="000000"/>
                          </a:solidFill>
                          <a:latin typeface="맑은 고딕"/>
                        </a:rPr>
                        <a:t>가격</a:t>
                      </a:r>
                    </a:p>
                  </a:txBody>
                  <a:tcPr marL="9525" marR="9525" marT="9525" marB="0" anchor="ctr"/>
                </a:tc>
              </a:tr>
              <a:tr h="415329">
                <a:tc>
                  <a:txBody>
                    <a:bodyPr/>
                    <a:lstStyle/>
                    <a:p>
                      <a:pPr algn="ctr" fontAlgn="ctr"/>
                      <a:r>
                        <a:rPr lang="en-US" sz="1400" b="0" i="0" u="none" strike="noStrike">
                          <a:solidFill>
                            <a:srgbClr val="000000"/>
                          </a:solidFill>
                          <a:latin typeface="맑은 고딕"/>
                        </a:rPr>
                        <a:t>main_cate</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카테고리</a:t>
                      </a:r>
                    </a:p>
                  </a:txBody>
                  <a:tcPr marL="9525" marR="9525" marT="9525" marB="0" anchor="ctr"/>
                </a:tc>
              </a:tr>
              <a:tr h="415329">
                <a:tc>
                  <a:txBody>
                    <a:bodyPr/>
                    <a:lstStyle/>
                    <a:p>
                      <a:pPr algn="ctr" fontAlgn="ctr"/>
                      <a:r>
                        <a:rPr lang="en-US" sz="1400" b="0" i="0" u="none" strike="noStrike">
                          <a:solidFill>
                            <a:srgbClr val="000000"/>
                          </a:solidFill>
                          <a:latin typeface="맑은 고딕"/>
                        </a:rPr>
                        <a:t>sub_cate</a:t>
                      </a:r>
                    </a:p>
                  </a:txBody>
                  <a:tcPr marL="9525" marR="9525" marT="9525" marB="0" anchor="ctr"/>
                </a:tc>
                <a:tc>
                  <a:txBody>
                    <a:bodyPr/>
                    <a:lstStyle/>
                    <a:p>
                      <a:pPr algn="ctr" fontAlgn="ctr"/>
                      <a:r>
                        <a:rPr lang="en-US" sz="1400" b="0" i="0" u="none" strike="noStrike">
                          <a:solidFill>
                            <a:srgbClr val="000000"/>
                          </a:solidFill>
                          <a:latin typeface="맑은 고딕"/>
                        </a:rPr>
                        <a:t>varchar(2)</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서브카테고리</a:t>
                      </a:r>
                    </a:p>
                  </a:txBody>
                  <a:tcPr marL="9525" marR="9525" marT="9525" marB="0" anchor="ctr"/>
                </a:tc>
              </a:tr>
              <a:tr h="477913">
                <a:tc>
                  <a:txBody>
                    <a:bodyPr/>
                    <a:lstStyle/>
                    <a:p>
                      <a:pPr algn="ctr" fontAlgn="ctr"/>
                      <a:r>
                        <a:rPr lang="en-US" sz="1400" b="0" i="0" u="none" strike="noStrike">
                          <a:solidFill>
                            <a:srgbClr val="000000"/>
                          </a:solidFill>
                          <a:latin typeface="맑은 고딕"/>
                        </a:rPr>
                        <a:t>qty</a:t>
                      </a:r>
                    </a:p>
                  </a:txBody>
                  <a:tcPr marL="9525" marR="9525" marT="9525" marB="0" anchor="ctr"/>
                </a:tc>
                <a:tc>
                  <a:txBody>
                    <a:bodyPr/>
                    <a:lstStyle/>
                    <a:p>
                      <a:pPr algn="ctr" fontAlgn="ctr"/>
                      <a:r>
                        <a:rPr lang="en-US" sz="1400" b="0" i="0" u="none" strike="noStrike">
                          <a:solidFill>
                            <a:srgbClr val="000000"/>
                          </a:solidFill>
                          <a:latin typeface="맑은 고딕"/>
                        </a:rPr>
                        <a:t>integer</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altLang="ko-KR" sz="1400" b="0" i="0" u="none" strike="noStrike">
                          <a:solidFill>
                            <a:srgbClr val="000000"/>
                          </a:solidFill>
                          <a:latin typeface="맑은 고딕"/>
                        </a:rPr>
                        <a:t>0</a:t>
                      </a:r>
                    </a:p>
                  </a:txBody>
                  <a:tcPr marL="9525" marR="9525" marT="9525" marB="0" anchor="ctr"/>
                </a:tc>
                <a:tc>
                  <a:txBody>
                    <a:bodyPr/>
                    <a:lstStyle/>
                    <a:p>
                      <a:pPr algn="l" fontAlgn="ctr"/>
                      <a:r>
                        <a:rPr lang="ko-KR" altLang="en-US" sz="1400" b="0" i="0" u="none" strike="noStrike">
                          <a:solidFill>
                            <a:srgbClr val="000000"/>
                          </a:solidFill>
                          <a:latin typeface="맑은 고딕"/>
                        </a:rPr>
                        <a:t>총수량</a:t>
                      </a:r>
                    </a:p>
                  </a:txBody>
                  <a:tcPr marL="9525" marR="9525" marT="9525" marB="0" anchor="ctr"/>
                </a:tc>
              </a:tr>
              <a:tr h="477913">
                <a:tc>
                  <a:txBody>
                    <a:bodyPr/>
                    <a:lstStyle/>
                    <a:p>
                      <a:pPr algn="ctr" fontAlgn="ctr"/>
                      <a:r>
                        <a:rPr lang="en-US" sz="1400" b="0" i="0" u="none" strike="noStrike">
                          <a:solidFill>
                            <a:srgbClr val="000000"/>
                          </a:solidFill>
                          <a:latin typeface="맑은 고딕"/>
                        </a:rPr>
                        <a:t>sqty</a:t>
                      </a:r>
                    </a:p>
                  </a:txBody>
                  <a:tcPr marL="9525" marR="9525" marT="9525" marB="0" anchor="ctr"/>
                </a:tc>
                <a:tc>
                  <a:txBody>
                    <a:bodyPr/>
                    <a:lstStyle/>
                    <a:p>
                      <a:pPr algn="ctr" fontAlgn="ctr"/>
                      <a:r>
                        <a:rPr lang="en-US" sz="1400" b="0" i="0" u="none" strike="noStrike">
                          <a:solidFill>
                            <a:srgbClr val="000000"/>
                          </a:solidFill>
                          <a:latin typeface="맑은 고딕"/>
                        </a:rPr>
                        <a:t>integer</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altLang="ko-KR" sz="1400" b="0" i="0" u="none" strike="noStrike">
                          <a:solidFill>
                            <a:srgbClr val="000000"/>
                          </a:solidFill>
                          <a:latin typeface="맑은 고딕"/>
                        </a:rPr>
                        <a:t>0</a:t>
                      </a:r>
                    </a:p>
                  </a:txBody>
                  <a:tcPr marL="9525" marR="9525" marT="9525" marB="0" anchor="ctr"/>
                </a:tc>
                <a:tc>
                  <a:txBody>
                    <a:bodyPr/>
                    <a:lstStyle/>
                    <a:p>
                      <a:pPr algn="l" fontAlgn="ctr"/>
                      <a:r>
                        <a:rPr lang="ko-KR" altLang="en-US" sz="1400" b="0" i="0" u="none" strike="noStrike">
                          <a:solidFill>
                            <a:srgbClr val="000000"/>
                          </a:solidFill>
                          <a:latin typeface="맑은 고딕"/>
                        </a:rPr>
                        <a:t>판매수량</a:t>
                      </a:r>
                    </a:p>
                  </a:txBody>
                  <a:tcPr marL="9525" marR="9525" marT="9525" marB="0" anchor="ctr"/>
                </a:tc>
              </a:tr>
              <a:tr h="477913">
                <a:tc>
                  <a:txBody>
                    <a:bodyPr/>
                    <a:lstStyle/>
                    <a:p>
                      <a:pPr algn="ctr" fontAlgn="ctr"/>
                      <a:r>
                        <a:rPr lang="en-US" sz="1400" b="0" i="0" u="none" strike="noStrike">
                          <a:solidFill>
                            <a:srgbClr val="000000"/>
                          </a:solidFill>
                          <a:latin typeface="맑은 고딕"/>
                        </a:rPr>
                        <a:t>content</a:t>
                      </a:r>
                    </a:p>
                  </a:txBody>
                  <a:tcPr marL="9525" marR="9525" marT="9525" marB="0" anchor="ctr"/>
                </a:tc>
                <a:tc>
                  <a:txBody>
                    <a:bodyPr/>
                    <a:lstStyle/>
                    <a:p>
                      <a:pPr algn="ctr" fontAlgn="ctr"/>
                      <a:r>
                        <a:rPr lang="en-US" sz="1400" b="0" i="0" u="none" strike="noStrike">
                          <a:solidFill>
                            <a:srgbClr val="000000"/>
                          </a:solidFill>
                          <a:latin typeface="맑은 고딕"/>
                        </a:rPr>
                        <a:t>text</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상품설명</a:t>
                      </a:r>
                    </a:p>
                  </a:txBody>
                  <a:tcPr marL="9525" marR="9525" marT="9525" marB="0" anchor="ctr"/>
                </a:tc>
              </a:tr>
              <a:tr h="477913">
                <a:tc>
                  <a:txBody>
                    <a:bodyPr/>
                    <a:lstStyle/>
                    <a:p>
                      <a:pPr algn="ctr" fontAlgn="ctr"/>
                      <a:r>
                        <a:rPr lang="en-US" sz="1400" b="0" i="0" u="none" strike="noStrike">
                          <a:solidFill>
                            <a:srgbClr val="000000"/>
                          </a:solidFill>
                          <a:latin typeface="맑은 고딕"/>
                        </a:rPr>
                        <a:t>delivery</a:t>
                      </a:r>
                    </a:p>
                  </a:txBody>
                  <a:tcPr marL="9525" marR="9525" marT="9525" marB="0" anchor="ctr"/>
                </a:tc>
                <a:tc>
                  <a:txBody>
                    <a:bodyPr/>
                    <a:lstStyle/>
                    <a:p>
                      <a:pPr algn="ctr" fontAlgn="ctr"/>
                      <a:r>
                        <a:rPr lang="en-US" sz="1400" b="0" i="0" u="none" strike="noStrike">
                          <a:solidFill>
                            <a:srgbClr val="000000"/>
                          </a:solidFill>
                          <a:latin typeface="맑은 고딕"/>
                        </a:rPr>
                        <a:t>text</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배송정보</a:t>
                      </a:r>
                    </a:p>
                  </a:txBody>
                  <a:tcPr marL="9525" marR="9525" marT="9525" marB="0" anchor="ctr"/>
                </a:tc>
              </a:tr>
              <a:tr h="415329">
                <a:tc>
                  <a:txBody>
                    <a:bodyPr/>
                    <a:lstStyle/>
                    <a:p>
                      <a:pPr algn="ctr" fontAlgn="ctr"/>
                      <a:r>
                        <a:rPr lang="en-US" sz="1400" b="0" i="0" u="none" strike="noStrike">
                          <a:solidFill>
                            <a:srgbClr val="000000"/>
                          </a:solidFill>
                          <a:latin typeface="맑은 고딕"/>
                        </a:rPr>
                        <a:t>parcel</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배송회사</a:t>
                      </a:r>
                    </a:p>
                  </a:txBody>
                  <a:tcPr marL="9525" marR="9525" marT="9525" marB="0" anchor="ctr"/>
                </a:tc>
              </a:tr>
              <a:tr h="477913">
                <a:tc>
                  <a:txBody>
                    <a:bodyPr/>
                    <a:lstStyle/>
                    <a:p>
                      <a:pPr algn="ctr" fontAlgn="ctr"/>
                      <a:r>
                        <a:rPr lang="en-US" sz="1400" b="0" i="0" u="none" strike="noStrike">
                          <a:solidFill>
                            <a:srgbClr val="000000"/>
                          </a:solidFill>
                          <a:latin typeface="맑은 고딕"/>
                        </a:rPr>
                        <a:t>refund</a:t>
                      </a:r>
                    </a:p>
                  </a:txBody>
                  <a:tcPr marL="9525" marR="9525" marT="9525" marB="0" anchor="ctr"/>
                </a:tc>
                <a:tc>
                  <a:txBody>
                    <a:bodyPr/>
                    <a:lstStyle/>
                    <a:p>
                      <a:pPr algn="ctr" fontAlgn="ctr"/>
                      <a:r>
                        <a:rPr lang="en-US" sz="1400" b="0" i="0" u="none" strike="noStrike">
                          <a:solidFill>
                            <a:srgbClr val="000000"/>
                          </a:solidFill>
                          <a:latin typeface="맑은 고딕"/>
                        </a:rPr>
                        <a:t>text</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교환</a:t>
                      </a:r>
                      <a:r>
                        <a:rPr lang="en-US" altLang="ko-KR" sz="1400" b="0" i="0" u="none" strike="noStrike">
                          <a:solidFill>
                            <a:srgbClr val="000000"/>
                          </a:solidFill>
                          <a:latin typeface="맑은 고딕"/>
                        </a:rPr>
                        <a:t>,</a:t>
                      </a:r>
                      <a:r>
                        <a:rPr lang="ko-KR" altLang="en-US" sz="1400" b="0" i="0" u="none" strike="noStrike">
                          <a:solidFill>
                            <a:srgbClr val="000000"/>
                          </a:solidFill>
                          <a:latin typeface="맑은 고딕"/>
                        </a:rPr>
                        <a:t>환불정보</a:t>
                      </a:r>
                    </a:p>
                  </a:txBody>
                  <a:tcPr marL="9525" marR="9525" marT="9525" marB="0" anchor="ctr"/>
                </a:tc>
              </a:tr>
              <a:tr h="477913">
                <a:tc>
                  <a:txBody>
                    <a:bodyPr/>
                    <a:lstStyle/>
                    <a:p>
                      <a:pPr algn="ctr" fontAlgn="ctr"/>
                      <a:r>
                        <a:rPr lang="en-US" sz="1400" b="0" i="0" u="none" strike="noStrike">
                          <a:solidFill>
                            <a:srgbClr val="000000"/>
                          </a:solidFill>
                          <a:latin typeface="맑은 고딕"/>
                        </a:rPr>
                        <a:t>status</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상태</a:t>
                      </a:r>
                      <a:r>
                        <a:rPr lang="en-US" altLang="ko-KR" sz="1400" b="0" i="0" u="none" strike="noStrike">
                          <a:solidFill>
                            <a:srgbClr val="000000"/>
                          </a:solidFill>
                          <a:latin typeface="맑은 고딕"/>
                        </a:rPr>
                        <a:t>(S:</a:t>
                      </a:r>
                      <a:r>
                        <a:rPr lang="ko-KR" altLang="en-US" sz="1400" b="0" i="0" u="none" strike="noStrike">
                          <a:solidFill>
                            <a:srgbClr val="000000"/>
                          </a:solidFill>
                          <a:latin typeface="맑은 고딕"/>
                        </a:rPr>
                        <a:t>저장</a:t>
                      </a:r>
                      <a:r>
                        <a:rPr lang="en-US" altLang="ko-KR" sz="1400" b="0" i="0" u="none" strike="noStrike">
                          <a:solidFill>
                            <a:srgbClr val="000000"/>
                          </a:solidFill>
                          <a:latin typeface="맑은 고딕"/>
                        </a:rPr>
                        <a:t>, T:</a:t>
                      </a:r>
                      <a:r>
                        <a:rPr lang="ko-KR" altLang="en-US" sz="1400" b="0" i="0" u="none" strike="noStrike">
                          <a:solidFill>
                            <a:srgbClr val="000000"/>
                          </a:solidFill>
                          <a:latin typeface="맑은 고딕"/>
                        </a:rPr>
                        <a:t>등록</a:t>
                      </a:r>
                      <a:r>
                        <a:rPr lang="en-US" altLang="ko-KR" sz="1400" b="0" i="0" u="none" strike="noStrike">
                          <a:solidFill>
                            <a:srgbClr val="000000"/>
                          </a:solidFill>
                          <a:latin typeface="맑은 고딕"/>
                        </a:rPr>
                        <a:t>, D:</a:t>
                      </a:r>
                      <a:r>
                        <a:rPr lang="ko-KR" altLang="en-US" sz="1400" b="0" i="0" u="none" strike="noStrike">
                          <a:solidFill>
                            <a:srgbClr val="000000"/>
                          </a:solidFill>
                          <a:latin typeface="맑은 고딕"/>
                        </a:rPr>
                        <a:t>삭제</a:t>
                      </a:r>
                      <a:r>
                        <a:rPr lang="en-US" altLang="ko-KR" sz="1400" b="0" i="0" u="none" strike="noStrike">
                          <a:solidFill>
                            <a:srgbClr val="000000"/>
                          </a:solidFill>
                          <a:latin typeface="맑은 고딕"/>
                        </a:rPr>
                        <a:t>)</a:t>
                      </a:r>
                    </a:p>
                  </a:txBody>
                  <a:tcPr marL="9525" marR="9525" marT="9525" marB="0" anchor="ctr"/>
                </a:tc>
              </a:tr>
              <a:tr h="477913">
                <a:tc>
                  <a:txBody>
                    <a:bodyPr/>
                    <a:lstStyle/>
                    <a:p>
                      <a:pPr algn="ctr" fontAlgn="ctr"/>
                      <a:r>
                        <a:rPr lang="en-US" sz="1400" b="0" i="0" u="none" strike="noStrike">
                          <a:solidFill>
                            <a:srgbClr val="000000"/>
                          </a:solidFill>
                          <a:latin typeface="맑은 고딕"/>
                        </a:rPr>
                        <a:t>insert_date</a:t>
                      </a:r>
                    </a:p>
                  </a:txBody>
                  <a:tcPr marL="9525" marR="9525" marT="9525" marB="0" anchor="ctr"/>
                </a:tc>
                <a:tc>
                  <a:txBody>
                    <a:bodyPr/>
                    <a:lstStyle/>
                    <a:p>
                      <a:pPr algn="ctr" fontAlgn="ctr"/>
                      <a:r>
                        <a:rPr lang="en-US" sz="1400" b="0" i="0" u="none" strike="noStrike">
                          <a:solidFill>
                            <a:srgbClr val="000000"/>
                          </a:solidFill>
                          <a:latin typeface="맑은 고딕"/>
                        </a:rPr>
                        <a:t>datetime</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sysdate</a:t>
                      </a:r>
                    </a:p>
                  </a:txBody>
                  <a:tcPr marL="9525" marR="9525" marT="9525" marB="0" anchor="ctr"/>
                </a:tc>
                <a:tc>
                  <a:txBody>
                    <a:bodyPr/>
                    <a:lstStyle/>
                    <a:p>
                      <a:pPr algn="l" fontAlgn="ctr"/>
                      <a:r>
                        <a:rPr lang="ko-KR" altLang="en-US" sz="1400" b="0" i="0" u="none" strike="noStrike">
                          <a:solidFill>
                            <a:srgbClr val="000000"/>
                          </a:solidFill>
                          <a:latin typeface="맑은 고딕"/>
                        </a:rPr>
                        <a:t>입력일시</a:t>
                      </a:r>
                    </a:p>
                  </a:txBody>
                  <a:tcPr marL="9525" marR="9525" marT="9525" marB="0" anchor="ctr"/>
                </a:tc>
              </a:tr>
              <a:tr h="477913">
                <a:tc>
                  <a:txBody>
                    <a:bodyPr/>
                    <a:lstStyle/>
                    <a:p>
                      <a:pPr algn="ctr" fontAlgn="ctr"/>
                      <a:r>
                        <a:rPr lang="en-US" sz="1400" b="0" i="0" u="none" strike="noStrike">
                          <a:solidFill>
                            <a:srgbClr val="000000"/>
                          </a:solidFill>
                          <a:latin typeface="맑은 고딕"/>
                        </a:rPr>
                        <a:t>update_date</a:t>
                      </a:r>
                    </a:p>
                  </a:txBody>
                  <a:tcPr marL="9525" marR="9525" marT="9525" marB="0" anchor="ctr"/>
                </a:tc>
                <a:tc>
                  <a:txBody>
                    <a:bodyPr/>
                    <a:lstStyle/>
                    <a:p>
                      <a:pPr algn="ctr" fontAlgn="ctr"/>
                      <a:r>
                        <a:rPr lang="en-US" sz="1400" b="0" i="0" u="none" strike="noStrike">
                          <a:solidFill>
                            <a:srgbClr val="000000"/>
                          </a:solidFill>
                          <a:latin typeface="맑은 고딕"/>
                        </a:rPr>
                        <a:t>datetime</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수정일시</a:t>
                      </a:r>
                    </a:p>
                  </a:txBody>
                  <a:tcPr marL="9525" marR="9525" marT="9525" marB="0" anchor="ctr"/>
                </a:tc>
              </a:tr>
              <a:tr h="356738">
                <a:tc>
                  <a:txBody>
                    <a:bodyPr/>
                    <a:lstStyle/>
                    <a:p>
                      <a:pPr algn="ctr" fontAlgn="ctr"/>
                      <a:r>
                        <a:rPr lang="en-US" sz="1400" b="0" i="0" u="none" strike="noStrike">
                          <a:solidFill>
                            <a:srgbClr val="000000"/>
                          </a:solidFill>
                          <a:latin typeface="맑은 고딕"/>
                        </a:rPr>
                        <a:t>id</a:t>
                      </a:r>
                    </a:p>
                  </a:txBody>
                  <a:tcPr marL="9525" marR="9525" marT="9525" marB="0" anchor="ctr"/>
                </a:tc>
                <a:tc>
                  <a:txBody>
                    <a:bodyPr/>
                    <a:lstStyle/>
                    <a:p>
                      <a:pPr algn="ctr" fontAlgn="ctr"/>
                      <a:r>
                        <a:rPr lang="en-US" sz="1400" b="0" i="0" u="none" strike="noStrike">
                          <a:solidFill>
                            <a:srgbClr val="000000"/>
                          </a:solidFill>
                          <a:latin typeface="맑은 고딕"/>
                        </a:rPr>
                        <a:t>varchar(20)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dirty="0">
                          <a:solidFill>
                            <a:srgbClr val="000000"/>
                          </a:solidFill>
                          <a:latin typeface="맑은 고딕"/>
                        </a:rPr>
                        <a:t>판매자 아이디</a:t>
                      </a:r>
                    </a:p>
                  </a:txBody>
                  <a:tcPr marL="9525" marR="9525" marT="9525" marB="0" anchor="ctr"/>
                </a:tc>
              </a:tr>
            </a:tbl>
          </a:graphicData>
        </a:graphic>
      </p:graphicFrame>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Table of</a:t>
            </a:r>
            <a:br>
              <a:rPr kumimoji="1" lang="en-US" altLang="ja-JP" dirty="0"/>
            </a:br>
            <a:r>
              <a:rPr kumimoji="1" lang="en-US" altLang="ja-JP" dirty="0">
                <a:solidFill>
                  <a:schemeClr val="accent1"/>
                </a:solidFill>
              </a:rPr>
              <a:t>Contents</a:t>
            </a:r>
            <a:endParaRPr kumimoji="1" lang="ja-JP" altLang="en-US" dirty="0">
              <a:solidFill>
                <a:schemeClr val="accent1"/>
              </a:solidFill>
            </a:endParaRPr>
          </a:p>
        </p:txBody>
      </p:sp>
      <p:sp>
        <p:nvSpPr>
          <p:cNvPr id="10" name="テキスト プレースホルダー 9"/>
          <p:cNvSpPr>
            <a:spLocks noGrp="1"/>
          </p:cNvSpPr>
          <p:nvPr>
            <p:ph type="body" sz="quarter" idx="15"/>
          </p:nvPr>
        </p:nvSpPr>
        <p:spPr/>
        <p:txBody>
          <a:bodyPr/>
          <a:lstStyle/>
          <a:p>
            <a:r>
              <a:rPr lang="ko-KR" altLang="en-US" b="1" dirty="0" smtClean="0"/>
              <a:t>요구사항 확인</a:t>
            </a:r>
            <a:endParaRPr lang="en-US" altLang="ko-KR" b="1" dirty="0"/>
          </a:p>
        </p:txBody>
      </p:sp>
      <p:sp>
        <p:nvSpPr>
          <p:cNvPr id="11" name="テキスト プレースホルダー 10"/>
          <p:cNvSpPr>
            <a:spLocks noGrp="1"/>
          </p:cNvSpPr>
          <p:nvPr>
            <p:ph type="body" sz="quarter" idx="16"/>
          </p:nvPr>
        </p:nvSpPr>
        <p:spPr/>
        <p:txBody>
          <a:bodyPr/>
          <a:lstStyle/>
          <a:p>
            <a:endParaRPr kumimoji="1" lang="ja-JP" altLang="en-US" dirty="0"/>
          </a:p>
        </p:txBody>
      </p:sp>
      <p:sp>
        <p:nvSpPr>
          <p:cNvPr id="12" name="テキスト プレースホルダー 11"/>
          <p:cNvSpPr>
            <a:spLocks noGrp="1"/>
          </p:cNvSpPr>
          <p:nvPr>
            <p:ph type="body" sz="quarter" idx="17"/>
          </p:nvPr>
        </p:nvSpPr>
        <p:spPr/>
        <p:txBody>
          <a:bodyPr/>
          <a:lstStyle/>
          <a:p>
            <a:r>
              <a:rPr kumimoji="1" lang="ko-KR" altLang="en-US" dirty="0" smtClean="0"/>
              <a:t>테스트</a:t>
            </a:r>
            <a:endParaRPr kumimoji="1" lang="ja-JP" altLang="en-US" dirty="0"/>
          </a:p>
        </p:txBody>
      </p:sp>
      <p:sp>
        <p:nvSpPr>
          <p:cNvPr id="13" name="テキスト プレースホルダー 12"/>
          <p:cNvSpPr>
            <a:spLocks noGrp="1"/>
          </p:cNvSpPr>
          <p:nvPr>
            <p:ph type="body" sz="quarter" idx="18"/>
          </p:nvPr>
        </p:nvSpPr>
        <p:spPr/>
        <p:txBody>
          <a:bodyPr/>
          <a:lstStyle/>
          <a:p>
            <a:endParaRPr kumimoji="1" lang="ja-JP" altLang="en-US" dirty="0"/>
          </a:p>
        </p:txBody>
      </p:sp>
      <p:sp>
        <p:nvSpPr>
          <p:cNvPr id="14" name="テキスト プレースホルダー 13"/>
          <p:cNvSpPr>
            <a:spLocks noGrp="1"/>
          </p:cNvSpPr>
          <p:nvPr>
            <p:ph type="body" sz="quarter" idx="19"/>
          </p:nvPr>
        </p:nvSpPr>
        <p:spPr/>
        <p:txBody>
          <a:bodyPr/>
          <a:lstStyle/>
          <a:p>
            <a:r>
              <a:rPr kumimoji="1" lang="ko-KR" altLang="en-US" dirty="0" smtClean="0"/>
              <a:t>기본 개발 환경</a:t>
            </a:r>
            <a:endParaRPr kumimoji="1" lang="ja-JP" altLang="en-US" dirty="0"/>
          </a:p>
        </p:txBody>
      </p:sp>
      <p:sp>
        <p:nvSpPr>
          <p:cNvPr id="15" name="テキスト プレースホルダー 14"/>
          <p:cNvSpPr>
            <a:spLocks noGrp="1"/>
          </p:cNvSpPr>
          <p:nvPr>
            <p:ph type="body" sz="quarter" idx="20"/>
          </p:nvPr>
        </p:nvSpPr>
        <p:spPr/>
        <p:txBody>
          <a:bodyPr/>
          <a:lstStyle/>
          <a:p>
            <a:endParaRPr lang="en-US" altLang="ko-KR" b="1" dirty="0">
              <a:solidFill>
                <a:schemeClr val="accent1"/>
              </a:solidFill>
            </a:endParaRPr>
          </a:p>
        </p:txBody>
      </p:sp>
      <p:sp>
        <p:nvSpPr>
          <p:cNvPr id="16" name="テキスト プレースホルダー 15"/>
          <p:cNvSpPr>
            <a:spLocks noGrp="1"/>
          </p:cNvSpPr>
          <p:nvPr>
            <p:ph type="body" sz="quarter" idx="21"/>
          </p:nvPr>
        </p:nvSpPr>
        <p:spPr/>
        <p:txBody>
          <a:bodyPr/>
          <a:lstStyle/>
          <a:p>
            <a:r>
              <a:rPr kumimoji="1" lang="en-US" altLang="ja-JP" dirty="0" smtClean="0"/>
              <a:t>UI</a:t>
            </a:r>
            <a:r>
              <a:rPr kumimoji="1" lang="ko-KR" altLang="en-US" dirty="0" smtClean="0"/>
              <a:t>설계</a:t>
            </a:r>
            <a:endParaRPr kumimoji="1" lang="ja-JP" altLang="en-US" dirty="0"/>
          </a:p>
        </p:txBody>
      </p:sp>
      <p:sp>
        <p:nvSpPr>
          <p:cNvPr id="17" name="テキスト プレースホルダー 16"/>
          <p:cNvSpPr>
            <a:spLocks noGrp="1"/>
          </p:cNvSpPr>
          <p:nvPr>
            <p:ph type="body" sz="quarter" idx="22"/>
          </p:nvPr>
        </p:nvSpPr>
        <p:spPr/>
        <p:txBody>
          <a:bodyPr/>
          <a:lstStyle/>
          <a:p>
            <a:endParaRPr kumimoji="1" lang="ja-JP" altLang="en-US" dirty="0"/>
          </a:p>
        </p:txBody>
      </p:sp>
      <p:sp>
        <p:nvSpPr>
          <p:cNvPr id="18" name="テキスト プレースホルダー 17"/>
          <p:cNvSpPr>
            <a:spLocks noGrp="1"/>
          </p:cNvSpPr>
          <p:nvPr>
            <p:ph type="body" sz="quarter" idx="23"/>
          </p:nvPr>
        </p:nvSpPr>
        <p:spPr/>
        <p:txBody>
          <a:bodyPr/>
          <a:lstStyle/>
          <a:p>
            <a:r>
              <a:rPr kumimoji="1" lang="en-US" altLang="ja-JP" dirty="0" smtClean="0"/>
              <a:t>DB</a:t>
            </a:r>
            <a:r>
              <a:rPr kumimoji="1" lang="ko-KR" altLang="en-US" dirty="0" smtClean="0"/>
              <a:t>설계</a:t>
            </a:r>
            <a:endParaRPr kumimoji="1" lang="ja-JP" altLang="en-US" dirty="0"/>
          </a:p>
        </p:txBody>
      </p:sp>
      <p:sp>
        <p:nvSpPr>
          <p:cNvPr id="19" name="テキスト プレースホルダー 18"/>
          <p:cNvSpPr>
            <a:spLocks noGrp="1"/>
          </p:cNvSpPr>
          <p:nvPr>
            <p:ph type="body" sz="quarter" idx="24"/>
          </p:nvPr>
        </p:nvSpPr>
        <p:spPr/>
        <p:txBody>
          <a:bodyPr/>
          <a:lstStyle/>
          <a:p>
            <a:endParaRPr kumimoji="1" lang="ja-JP" altLang="en-US" dirty="0"/>
          </a:p>
        </p:txBody>
      </p:sp>
      <p:sp>
        <p:nvSpPr>
          <p:cNvPr id="20" name="テキスト プレースホルダー 19"/>
          <p:cNvSpPr>
            <a:spLocks noGrp="1"/>
          </p:cNvSpPr>
          <p:nvPr>
            <p:ph type="body" sz="quarter" idx="25"/>
          </p:nvPr>
        </p:nvSpPr>
        <p:spPr/>
        <p:txBody>
          <a:bodyPr/>
          <a:lstStyle/>
          <a:p>
            <a:r>
              <a:rPr kumimoji="1" lang="ko-KR" altLang="en-US" dirty="0" smtClean="0"/>
              <a:t>기술 상세</a:t>
            </a:r>
            <a:endParaRPr kumimoji="1" lang="ja-JP" altLang="en-US" dirty="0"/>
          </a:p>
        </p:txBody>
      </p:sp>
      <p:sp>
        <p:nvSpPr>
          <p:cNvPr id="21" name="テキスト プレースホルダー 20"/>
          <p:cNvSpPr>
            <a:spLocks noGrp="1"/>
          </p:cNvSpPr>
          <p:nvPr>
            <p:ph type="body" sz="quarter" idx="26"/>
          </p:nvPr>
        </p:nvSpPr>
        <p:spPr/>
        <p:txBody>
          <a:bodyPr/>
          <a:lstStyle/>
          <a:p>
            <a:endParaRPr kumimoji="1" lang="ja-JP" altLang="en-US" dirty="0"/>
          </a:p>
        </p:txBody>
      </p:sp>
      <p:sp>
        <p:nvSpPr>
          <p:cNvPr id="2" name="フッター プレースホルダー 1"/>
          <p:cNvSpPr>
            <a:spLocks noGrp="1"/>
          </p:cNvSpPr>
          <p:nvPr>
            <p:ph type="ftr" sz="quarter" idx="10"/>
          </p:nvPr>
        </p:nvSpPr>
        <p:spPr/>
        <p:txBody>
          <a:bodyPr/>
          <a:lstStyle/>
          <a:p>
            <a:r>
              <a:rPr lang="en-US" altLang="ja-JP"/>
              <a:t>The Power of PowerPoint | thepopp.com</a:t>
            </a:r>
            <a:endParaRPr lang="ja-JP" altLang="en-US" dirty="0"/>
          </a:p>
        </p:txBody>
      </p:sp>
      <p:sp>
        <p:nvSpPr>
          <p:cNvPr id="3" name="スライド番号プレースホルダー 2"/>
          <p:cNvSpPr>
            <a:spLocks noGrp="1"/>
          </p:cNvSpPr>
          <p:nvPr>
            <p:ph type="sldNum" sz="quarter" idx="4"/>
          </p:nvPr>
        </p:nvSpPr>
        <p:spPr/>
        <p:txBody>
          <a:bodyPr/>
          <a:lstStyle/>
          <a:p>
            <a:fld id="{E6459DFB-86F3-43FA-8567-2EA6E426AE90}" type="slidenum">
              <a:rPr lang="ja-JP" altLang="en-US" smtClean="0"/>
              <a:pPr/>
              <a:t>2</a:t>
            </a:fld>
            <a:endParaRPr lang="ja-JP" altLang="en-US"/>
          </a:p>
        </p:txBody>
      </p:sp>
    </p:spTree>
    <p:extLst>
      <p:ext uri="{BB962C8B-B14F-4D97-AF65-F5344CB8AC3E}">
        <p14:creationId xmlns="" xmlns:p14="http://schemas.microsoft.com/office/powerpoint/2010/main" val="1011726925"/>
      </p:ext>
    </p:extLst>
  </p:cSld>
  <p:clrMapOvr>
    <a:masterClrMapping/>
  </p:clrMapOvr>
  <mc:AlternateContent xmlns:mc="http://schemas.openxmlformats.org/markup-compatibility/2006">
    <mc:Choice xmlns="" xmlns:p14="http://schemas.microsoft.com/office/powerpoint/2010/main" Requires="p14">
      <p:transition p14:dur="0" advTm="6197"/>
    </mc:Choice>
    <mc:Fallback>
      <p:transition advTm="619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테이블 명세</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a:xfrm>
            <a:off x="1149056" y="2022071"/>
            <a:ext cx="14329592" cy="504056"/>
          </a:xfrm>
        </p:spPr>
        <p:txBody>
          <a:bodyPr>
            <a:normAutofit fontScale="92500" lnSpcReduction="20000"/>
          </a:bodyPr>
          <a:lstStyle/>
          <a:p>
            <a:r>
              <a:rPr kumimoji="1" lang="en-US" altLang="ja-JP" dirty="0" smtClean="0"/>
              <a:t>file</a:t>
            </a:r>
            <a:endParaRPr kumimoji="1"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20</a:t>
            </a:fld>
            <a:endParaRPr lang="ja-JP" altLang="en-US"/>
          </a:p>
        </p:txBody>
      </p:sp>
      <p:graphicFrame>
        <p:nvGraphicFramePr>
          <p:cNvPr id="8" name="표 7"/>
          <p:cNvGraphicFramePr>
            <a:graphicFrameLocks noGrp="1"/>
          </p:cNvGraphicFramePr>
          <p:nvPr/>
        </p:nvGraphicFramePr>
        <p:xfrm>
          <a:off x="1158592" y="2525474"/>
          <a:ext cx="15910207" cy="3389209"/>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err="1">
                          <a:solidFill>
                            <a:srgbClr val="FF0000"/>
                          </a:solidFill>
                          <a:latin typeface="맑은 고딕"/>
                        </a:rPr>
                        <a:t>pid</a:t>
                      </a:r>
                      <a:endParaRPr lang="en-US" sz="1400" b="1" i="0" u="none" strike="noStrike" dirty="0">
                        <a:solidFill>
                          <a:srgbClr val="FF0000"/>
                        </a:solidFill>
                        <a:latin typeface="맑은 고딕"/>
                      </a:endParaRPr>
                    </a:p>
                  </a:txBody>
                  <a:tcPr marL="9525" marR="9525" marT="9525" marB="0" anchor="ctr"/>
                </a:tc>
                <a:tc>
                  <a:txBody>
                    <a:bodyPr/>
                    <a:lstStyle/>
                    <a:p>
                      <a:pPr algn="ctr" fontAlgn="ctr"/>
                      <a:r>
                        <a:rPr lang="en-US" sz="1400" b="1" i="0" u="none" strike="noStrike">
                          <a:solidFill>
                            <a:srgbClr val="FF0000"/>
                          </a:solidFill>
                          <a:latin typeface="맑은 고딕"/>
                        </a:rPr>
                        <a:t>varchar(20)</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상품아이디</a:t>
                      </a:r>
                    </a:p>
                  </a:txBody>
                  <a:tcPr marL="9525" marR="9525" marT="9525" marB="0" anchor="ctr"/>
                </a:tc>
              </a:tr>
              <a:tr h="415329">
                <a:tc>
                  <a:txBody>
                    <a:bodyPr/>
                    <a:lstStyle/>
                    <a:p>
                      <a:pPr algn="ctr" fontAlgn="ctr"/>
                      <a:r>
                        <a:rPr lang="en-US" sz="1400" b="1" i="0" u="none" strike="noStrike">
                          <a:solidFill>
                            <a:srgbClr val="FF0000"/>
                          </a:solidFill>
                          <a:latin typeface="맑은 고딕"/>
                        </a:rPr>
                        <a:t>no</a:t>
                      </a:r>
                    </a:p>
                  </a:txBody>
                  <a:tcPr marL="9525" marR="9525" marT="9525" marB="0" anchor="ctr"/>
                </a:tc>
                <a:tc>
                  <a:txBody>
                    <a:bodyPr/>
                    <a:lstStyle/>
                    <a:p>
                      <a:pPr algn="ctr" fontAlgn="ctr"/>
                      <a:r>
                        <a:rPr lang="en-US" sz="1400" b="1" i="0" u="none" strike="noStrike" dirty="0">
                          <a:solidFill>
                            <a:srgbClr val="FF0000"/>
                          </a:solidFill>
                          <a:latin typeface="맑은 고딕"/>
                        </a:rPr>
                        <a:t>integer</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순번</a:t>
                      </a:r>
                    </a:p>
                  </a:txBody>
                  <a:tcPr marL="9525" marR="9525" marT="9525" marB="0" anchor="ctr"/>
                </a:tc>
              </a:tr>
              <a:tr h="415329">
                <a:tc>
                  <a:txBody>
                    <a:bodyPr/>
                    <a:lstStyle/>
                    <a:p>
                      <a:pPr algn="ctr" fontAlgn="ctr"/>
                      <a:r>
                        <a:rPr lang="en-US" sz="1400" b="0" i="0" u="none" strike="noStrike">
                          <a:solidFill>
                            <a:srgbClr val="000000"/>
                          </a:solidFill>
                          <a:latin typeface="맑은 고딕"/>
                        </a:rPr>
                        <a:t>org_fname </a:t>
                      </a:r>
                    </a:p>
                  </a:txBody>
                  <a:tcPr marL="9525" marR="9525" marT="9525" marB="0" anchor="ctr"/>
                </a:tc>
                <a:tc>
                  <a:txBody>
                    <a:bodyPr/>
                    <a:lstStyle/>
                    <a:p>
                      <a:pPr algn="ctr" fontAlgn="ctr"/>
                      <a:r>
                        <a:rPr lang="en-US" sz="1400" b="0" i="0" u="none" strike="noStrike">
                          <a:solidFill>
                            <a:srgbClr val="000000"/>
                          </a:solidFill>
                          <a:latin typeface="맑은 고딕"/>
                        </a:rPr>
                        <a:t>varchar(100)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원본 파일이름</a:t>
                      </a:r>
                    </a:p>
                  </a:txBody>
                  <a:tcPr marL="9525" marR="9525" marT="9525" marB="0" anchor="ctr"/>
                </a:tc>
              </a:tr>
              <a:tr h="415329">
                <a:tc>
                  <a:txBody>
                    <a:bodyPr/>
                    <a:lstStyle/>
                    <a:p>
                      <a:pPr algn="ctr" fontAlgn="ctr"/>
                      <a:r>
                        <a:rPr lang="en-US" sz="1400" b="0" i="0" u="none" strike="noStrike" dirty="0" err="1">
                          <a:solidFill>
                            <a:srgbClr val="000000"/>
                          </a:solidFill>
                          <a:latin typeface="맑은 고딕"/>
                        </a:rPr>
                        <a:t>svr_fname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en-US" sz="1400" b="0" i="0" u="none" strike="noStrike">
                          <a:solidFill>
                            <a:srgbClr val="000000"/>
                          </a:solidFill>
                          <a:latin typeface="맑은 고딕"/>
                        </a:rPr>
                        <a:t>varchar(100)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서버 파일이름</a:t>
                      </a:r>
                      <a:r>
                        <a:rPr lang="en-US" altLang="ko-KR" sz="1400" b="0" i="0" u="none" strike="noStrike">
                          <a:solidFill>
                            <a:srgbClr val="000000"/>
                          </a:solidFill>
                          <a:latin typeface="맑은 고딕"/>
                        </a:rPr>
                        <a:t>(pid_no.</a:t>
                      </a:r>
                      <a:r>
                        <a:rPr lang="ko-KR" altLang="en-US" sz="1400" b="0" i="0" u="none" strike="noStrike">
                          <a:solidFill>
                            <a:srgbClr val="000000"/>
                          </a:solidFill>
                          <a:latin typeface="맑은 고딕"/>
                        </a:rPr>
                        <a:t>확장자</a:t>
                      </a:r>
                      <a:r>
                        <a:rPr lang="en-US" altLang="ko-KR" sz="1400" b="0" i="0" u="none" strike="noStrike">
                          <a:solidFill>
                            <a:srgbClr val="000000"/>
                          </a:solidFill>
                          <a:latin typeface="맑은 고딕"/>
                        </a:rPr>
                        <a:t>)</a:t>
                      </a:r>
                    </a:p>
                  </a:txBody>
                  <a:tcPr marL="9525" marR="9525" marT="9525" marB="0" anchor="ctr"/>
                </a:tc>
              </a:tr>
              <a:tr h="415329">
                <a:tc>
                  <a:txBody>
                    <a:bodyPr/>
                    <a:lstStyle/>
                    <a:p>
                      <a:pPr algn="ctr" fontAlgn="ctr"/>
                      <a:r>
                        <a:rPr lang="en-US" sz="1400" b="0" i="0" u="none" strike="noStrike">
                          <a:solidFill>
                            <a:srgbClr val="000000"/>
                          </a:solidFill>
                          <a:latin typeface="맑은 고딕"/>
                        </a:rPr>
                        <a:t>file_size</a:t>
                      </a:r>
                    </a:p>
                  </a:txBody>
                  <a:tcPr marL="9525" marR="9525" marT="9525" marB="0" anchor="ctr"/>
                </a:tc>
                <a:tc>
                  <a:txBody>
                    <a:bodyPr/>
                    <a:lstStyle/>
                    <a:p>
                      <a:pPr algn="ctr" fontAlgn="ctr"/>
                      <a:r>
                        <a:rPr lang="en-US" sz="1400" b="0" i="0" u="none" strike="noStrike" dirty="0">
                          <a:solidFill>
                            <a:srgbClr val="000000"/>
                          </a:solidFill>
                          <a:latin typeface="맑은 고딕"/>
                        </a:rPr>
                        <a:t>integer</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파일 사이즈</a:t>
                      </a:r>
                    </a:p>
                  </a:txBody>
                  <a:tcPr marL="9525" marR="9525" marT="9525" marB="0" anchor="ctr"/>
                </a:tc>
              </a:tr>
              <a:tr h="477913">
                <a:tc>
                  <a:txBody>
                    <a:bodyPr/>
                    <a:lstStyle/>
                    <a:p>
                      <a:pPr algn="ctr" fontAlgn="ctr"/>
                      <a:r>
                        <a:rPr lang="en-US" sz="1400" b="0" i="0" u="none" strike="noStrike">
                          <a:solidFill>
                            <a:srgbClr val="000000"/>
                          </a:solidFill>
                          <a:latin typeface="맑은 고딕"/>
                        </a:rPr>
                        <a:t>path</a:t>
                      </a:r>
                    </a:p>
                  </a:txBody>
                  <a:tcPr marL="9525" marR="9525" marT="9525" marB="0" anchor="ctr"/>
                </a:tc>
                <a:tc>
                  <a:txBody>
                    <a:bodyPr/>
                    <a:lstStyle/>
                    <a:p>
                      <a:pPr algn="ctr" fontAlgn="ctr"/>
                      <a:r>
                        <a:rPr lang="en-US" sz="1400" b="0" i="0" u="none" strike="noStrike">
                          <a:solidFill>
                            <a:srgbClr val="000000"/>
                          </a:solidFill>
                          <a:latin typeface="맑은 고딕"/>
                        </a:rPr>
                        <a:t>varchar(300)</a:t>
                      </a:r>
                    </a:p>
                  </a:txBody>
                  <a:tcPr marL="9525" marR="9525" marT="9525" marB="0" anchor="ctr"/>
                </a:tc>
                <a:tc>
                  <a:txBody>
                    <a:bodyPr/>
                    <a:lstStyle/>
                    <a:p>
                      <a:pPr algn="ctr" fontAlgn="ctr"/>
                      <a:r>
                        <a:rPr lang="ko-KR" altLang="en-US" sz="1400" b="0" i="0" u="none" strike="noStrike" dirty="0">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파일경로</a:t>
                      </a:r>
                    </a:p>
                  </a:txBody>
                  <a:tcPr marL="9525" marR="9525" marT="9525" marB="0" anchor="ctr"/>
                </a:tc>
              </a:tr>
              <a:tr h="477913">
                <a:tc>
                  <a:txBody>
                    <a:bodyPr/>
                    <a:lstStyle/>
                    <a:p>
                      <a:pPr algn="ctr" fontAlgn="ctr"/>
                      <a:r>
                        <a:rPr lang="en-US" sz="1400" b="0" i="0" u="none" strike="noStrike">
                          <a:solidFill>
                            <a:srgbClr val="000000"/>
                          </a:solidFill>
                          <a:latin typeface="맑은 고딕"/>
                        </a:rPr>
                        <a:t>insert_date</a:t>
                      </a:r>
                    </a:p>
                  </a:txBody>
                  <a:tcPr marL="9525" marR="9525" marT="9525" marB="0" anchor="ctr"/>
                </a:tc>
                <a:tc>
                  <a:txBody>
                    <a:bodyPr/>
                    <a:lstStyle/>
                    <a:p>
                      <a:pPr algn="ctr" fontAlgn="ctr"/>
                      <a:r>
                        <a:rPr lang="en-US" sz="1400" b="0" i="0" u="none" strike="noStrike" dirty="0" err="1">
                          <a:solidFill>
                            <a:srgbClr val="000000"/>
                          </a:solidFill>
                          <a:latin typeface="맑은 고딕"/>
                        </a:rPr>
                        <a:t>datetime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sysdate</a:t>
                      </a:r>
                    </a:p>
                  </a:txBody>
                  <a:tcPr marL="9525" marR="9525" marT="9525" marB="0" anchor="ctr"/>
                </a:tc>
                <a:tc>
                  <a:txBody>
                    <a:bodyPr/>
                    <a:lstStyle/>
                    <a:p>
                      <a:pPr algn="l" fontAlgn="ctr"/>
                      <a:r>
                        <a:rPr lang="ko-KR" altLang="en-US" sz="1400" b="0" i="0" u="none" strike="noStrike" dirty="0" err="1">
                          <a:solidFill>
                            <a:srgbClr val="000000"/>
                          </a:solidFill>
                          <a:latin typeface="맑은 고딕"/>
                        </a:rPr>
                        <a:t>입력일시</a:t>
                      </a:r>
                      <a:endParaRPr lang="ko-KR" altLang="en-US" sz="1400" b="0" i="0" u="none" strike="noStrike" dirty="0">
                        <a:solidFill>
                          <a:srgbClr val="000000"/>
                        </a:solidFill>
                        <a:latin typeface="맑은 고딕"/>
                      </a:endParaRPr>
                    </a:p>
                  </a:txBody>
                  <a:tcPr marL="9525" marR="9525" marT="9525" marB="0" anchor="ctr"/>
                </a:tc>
              </a:tr>
            </a:tbl>
          </a:graphicData>
        </a:graphic>
      </p:graphicFrame>
      <p:graphicFrame>
        <p:nvGraphicFramePr>
          <p:cNvPr id="6" name="표 5"/>
          <p:cNvGraphicFramePr>
            <a:graphicFrameLocks noGrp="1"/>
          </p:cNvGraphicFramePr>
          <p:nvPr/>
        </p:nvGraphicFramePr>
        <p:xfrm>
          <a:off x="1144078" y="6429822"/>
          <a:ext cx="15910207" cy="3367314"/>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412617">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80385">
                <a:tc>
                  <a:txBody>
                    <a:bodyPr/>
                    <a:lstStyle/>
                    <a:p>
                      <a:pPr algn="ctr" fontAlgn="ctr"/>
                      <a:r>
                        <a:rPr lang="en-US" sz="1400" b="0" i="0" u="none" strike="noStrike" dirty="0" err="1">
                          <a:solidFill>
                            <a:srgbClr val="000000"/>
                          </a:solidFill>
                          <a:latin typeface="맑은 고딕"/>
                        </a:rPr>
                        <a:t>org_fname</a:t>
                      </a:r>
                      <a:r>
                        <a:rPr lang="en-US" sz="1400" b="0" i="0" u="none" strike="noStrike" dirty="0">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varchar(100)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원본 파일이름</a:t>
                      </a:r>
                    </a:p>
                  </a:txBody>
                  <a:tcPr marL="9525" marR="9525" marT="9525" marB="0" anchor="ctr"/>
                </a:tc>
              </a:tr>
              <a:tr h="480385">
                <a:tc>
                  <a:txBody>
                    <a:bodyPr/>
                    <a:lstStyle/>
                    <a:p>
                      <a:pPr algn="ctr" fontAlgn="ctr"/>
                      <a:r>
                        <a:rPr lang="en-US" sz="1400" b="0" i="0" u="none" strike="noStrike">
                          <a:solidFill>
                            <a:srgbClr val="000000"/>
                          </a:solidFill>
                          <a:latin typeface="맑은 고딕"/>
                        </a:rPr>
                        <a:t>svr_fname</a:t>
                      </a:r>
                    </a:p>
                  </a:txBody>
                  <a:tcPr marL="9525" marR="9525" marT="9525" marB="0" anchor="ctr"/>
                </a:tc>
                <a:tc>
                  <a:txBody>
                    <a:bodyPr/>
                    <a:lstStyle/>
                    <a:p>
                      <a:pPr algn="ctr" fontAlgn="ctr"/>
                      <a:r>
                        <a:rPr lang="en-US" sz="1400" b="0" i="0" u="none" strike="noStrike">
                          <a:solidFill>
                            <a:srgbClr val="000000"/>
                          </a:solidFill>
                          <a:latin typeface="맑은 고딕"/>
                        </a:rPr>
                        <a:t>varchar(100)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서버 파일이름</a:t>
                      </a:r>
                      <a:r>
                        <a:rPr lang="en-US" altLang="ko-KR" sz="1400" b="0" i="0" u="none" strike="noStrike">
                          <a:solidFill>
                            <a:srgbClr val="000000"/>
                          </a:solidFill>
                          <a:latin typeface="맑은 고딕"/>
                        </a:rPr>
                        <a:t>(pid_no.</a:t>
                      </a:r>
                      <a:r>
                        <a:rPr lang="ko-KR" altLang="en-US" sz="1400" b="0" i="0" u="none" strike="noStrike">
                          <a:solidFill>
                            <a:srgbClr val="000000"/>
                          </a:solidFill>
                          <a:latin typeface="맑은 고딕"/>
                        </a:rPr>
                        <a:t>확장자</a:t>
                      </a:r>
                      <a:r>
                        <a:rPr lang="en-US" altLang="ko-KR" sz="1400" b="0" i="0" u="none" strike="noStrike">
                          <a:solidFill>
                            <a:srgbClr val="000000"/>
                          </a:solidFill>
                          <a:latin typeface="맑은 고딕"/>
                        </a:rPr>
                        <a:t>)</a:t>
                      </a:r>
                    </a:p>
                  </a:txBody>
                  <a:tcPr marL="9525" marR="9525" marT="9525" marB="0" anchor="ctr"/>
                </a:tc>
              </a:tr>
              <a:tr h="480385">
                <a:tc>
                  <a:txBody>
                    <a:bodyPr/>
                    <a:lstStyle/>
                    <a:p>
                      <a:pPr algn="ctr" fontAlgn="ctr"/>
                      <a:r>
                        <a:rPr lang="en-US" sz="1400" b="0" i="0" u="none" strike="noStrike">
                          <a:solidFill>
                            <a:srgbClr val="000000"/>
                          </a:solidFill>
                          <a:latin typeface="맑은 고딕"/>
                        </a:rPr>
                        <a:t>file_size</a:t>
                      </a:r>
                    </a:p>
                  </a:txBody>
                  <a:tcPr marL="9525" marR="9525" marT="9525" marB="0" anchor="ctr"/>
                </a:tc>
                <a:tc>
                  <a:txBody>
                    <a:bodyPr/>
                    <a:lstStyle/>
                    <a:p>
                      <a:pPr algn="ctr" fontAlgn="ctr"/>
                      <a:r>
                        <a:rPr lang="en-US" sz="1400" b="0" i="0" u="none" strike="noStrike" dirty="0">
                          <a:solidFill>
                            <a:srgbClr val="000000"/>
                          </a:solidFill>
                          <a:latin typeface="맑은 고딕"/>
                        </a:rPr>
                        <a:t>integer</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파일 사이즈</a:t>
                      </a:r>
                    </a:p>
                  </a:txBody>
                  <a:tcPr marL="9525" marR="9525" marT="9525" marB="0" anchor="ctr"/>
                </a:tc>
              </a:tr>
              <a:tr h="480385">
                <a:tc>
                  <a:txBody>
                    <a:bodyPr/>
                    <a:lstStyle/>
                    <a:p>
                      <a:pPr algn="ctr" fontAlgn="ctr"/>
                      <a:r>
                        <a:rPr lang="en-US" sz="1400" b="0" i="0" u="none" strike="noStrike">
                          <a:solidFill>
                            <a:srgbClr val="000000"/>
                          </a:solidFill>
                          <a:latin typeface="맑은 고딕"/>
                        </a:rPr>
                        <a:t>path</a:t>
                      </a:r>
                    </a:p>
                  </a:txBody>
                  <a:tcPr marL="9525" marR="9525" marT="9525" marB="0" anchor="ctr"/>
                </a:tc>
                <a:tc>
                  <a:txBody>
                    <a:bodyPr/>
                    <a:lstStyle/>
                    <a:p>
                      <a:pPr algn="ctr" fontAlgn="ctr"/>
                      <a:r>
                        <a:rPr lang="en-US" sz="1400" b="0" i="0" u="none" strike="noStrike" dirty="0" err="1">
                          <a:solidFill>
                            <a:srgbClr val="000000"/>
                          </a:solidFill>
                          <a:latin typeface="맑은 고딕"/>
                        </a:rPr>
                        <a:t>varchar</a:t>
                      </a:r>
                      <a:r>
                        <a:rPr lang="en-US" sz="1400" b="0" i="0" u="none" strike="noStrike" dirty="0">
                          <a:solidFill>
                            <a:srgbClr val="000000"/>
                          </a:solidFill>
                          <a:latin typeface="맑은 고딕"/>
                        </a:rPr>
                        <a:t>(300)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파일경로</a:t>
                      </a:r>
                    </a:p>
                  </a:txBody>
                  <a:tcPr marL="9525" marR="9525" marT="9525" marB="0" anchor="ctr"/>
                </a:tc>
              </a:tr>
              <a:tr h="480385">
                <a:tc>
                  <a:txBody>
                    <a:bodyPr/>
                    <a:lstStyle/>
                    <a:p>
                      <a:pPr algn="ctr" fontAlgn="ctr"/>
                      <a:r>
                        <a:rPr lang="en-US" sz="1400" b="0" i="0" u="none" strike="noStrike">
                          <a:solidFill>
                            <a:srgbClr val="000000"/>
                          </a:solidFill>
                          <a:latin typeface="맑은 고딕"/>
                        </a:rPr>
                        <a:t>id</a:t>
                      </a:r>
                    </a:p>
                  </a:txBody>
                  <a:tcPr marL="9525" marR="9525" marT="9525" marB="0" anchor="ctr"/>
                </a:tc>
                <a:tc>
                  <a:txBody>
                    <a:bodyPr/>
                    <a:lstStyle/>
                    <a:p>
                      <a:pPr algn="ctr" fontAlgn="ctr"/>
                      <a:r>
                        <a:rPr lang="en-US" sz="1400" b="0" i="0" u="none" strike="noStrike">
                          <a:solidFill>
                            <a:srgbClr val="000000"/>
                          </a:solidFill>
                          <a:latin typeface="맑은 고딕"/>
                        </a:rPr>
                        <a:t>varchar(20)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로그인 유저 아이디</a:t>
                      </a:r>
                    </a:p>
                  </a:txBody>
                  <a:tcPr marL="9525" marR="9525" marT="9525" marB="0" anchor="ctr"/>
                </a:tc>
              </a:tr>
              <a:tr h="552772">
                <a:tc>
                  <a:txBody>
                    <a:bodyPr/>
                    <a:lstStyle/>
                    <a:p>
                      <a:pPr algn="ctr" fontAlgn="ctr"/>
                      <a:r>
                        <a:rPr lang="en-US" sz="1400" b="0" i="0" u="none" strike="noStrike">
                          <a:solidFill>
                            <a:srgbClr val="000000"/>
                          </a:solidFill>
                          <a:latin typeface="맑은 고딕"/>
                        </a:rPr>
                        <a:t>insert_date</a:t>
                      </a:r>
                    </a:p>
                  </a:txBody>
                  <a:tcPr marL="9525" marR="9525" marT="9525" marB="0" anchor="ctr"/>
                </a:tc>
                <a:tc>
                  <a:txBody>
                    <a:bodyPr/>
                    <a:lstStyle/>
                    <a:p>
                      <a:pPr algn="ctr" fontAlgn="ctr"/>
                      <a:r>
                        <a:rPr lang="en-US" sz="1400" b="0" i="0" u="none" strike="noStrike" dirty="0" err="1">
                          <a:solidFill>
                            <a:srgbClr val="000000"/>
                          </a:solidFill>
                          <a:latin typeface="맑은 고딕"/>
                        </a:rPr>
                        <a:t>datetime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sysdate</a:t>
                      </a:r>
                    </a:p>
                  </a:txBody>
                  <a:tcPr marL="9525" marR="9525" marT="9525" marB="0" anchor="ctr"/>
                </a:tc>
                <a:tc>
                  <a:txBody>
                    <a:bodyPr/>
                    <a:lstStyle/>
                    <a:p>
                      <a:pPr algn="l" fontAlgn="ctr"/>
                      <a:r>
                        <a:rPr lang="ko-KR" altLang="en-US" sz="1400" b="0" i="0" u="none" strike="noStrike" dirty="0" err="1">
                          <a:solidFill>
                            <a:srgbClr val="000000"/>
                          </a:solidFill>
                          <a:latin typeface="맑은 고딕"/>
                        </a:rPr>
                        <a:t>입력일시</a:t>
                      </a:r>
                      <a:endParaRPr lang="ko-KR" altLang="en-US" sz="1400" b="0" i="0" u="none" strike="noStrike" dirty="0">
                        <a:solidFill>
                          <a:srgbClr val="000000"/>
                        </a:solidFill>
                        <a:latin typeface="맑은 고딕"/>
                      </a:endParaRPr>
                    </a:p>
                  </a:txBody>
                  <a:tcPr marL="9525" marR="9525" marT="9525" marB="0" anchor="ctr"/>
                </a:tc>
              </a:tr>
            </a:tbl>
          </a:graphicData>
        </a:graphic>
      </p:graphicFrame>
      <p:sp>
        <p:nvSpPr>
          <p:cNvPr id="7" name="テキスト プレースホルダー 12"/>
          <p:cNvSpPr>
            <a:spLocks noGrp="1"/>
          </p:cNvSpPr>
          <p:nvPr>
            <p:ph type="body" sz="quarter" idx="13"/>
          </p:nvPr>
        </p:nvSpPr>
        <p:spPr>
          <a:xfrm>
            <a:off x="1127284" y="5890129"/>
            <a:ext cx="14329592" cy="504056"/>
          </a:xfrm>
        </p:spPr>
        <p:txBody>
          <a:bodyPr>
            <a:normAutofit fontScale="92500" lnSpcReduction="20000"/>
          </a:bodyPr>
          <a:lstStyle/>
          <a:p>
            <a:r>
              <a:rPr lang="en-US" altLang="ja-JP" dirty="0" smtClean="0"/>
              <a:t>temp_file</a:t>
            </a:r>
            <a:endParaRPr kumimoji="1" lang="ja-JP" altLang="en-US" dirty="0"/>
          </a:p>
        </p:txBody>
      </p:sp>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테이블 명세</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a:xfrm>
            <a:off x="1163570" y="2341385"/>
            <a:ext cx="14329592" cy="504056"/>
          </a:xfrm>
        </p:spPr>
        <p:txBody>
          <a:bodyPr>
            <a:normAutofit fontScale="92500" lnSpcReduction="20000"/>
          </a:bodyPr>
          <a:lstStyle/>
          <a:p>
            <a:r>
              <a:rPr kumimoji="1" lang="en-US" altLang="ja-JP" dirty="0" smtClean="0"/>
              <a:t>bucket</a:t>
            </a:r>
            <a:endParaRPr kumimoji="1"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21</a:t>
            </a:fld>
            <a:endParaRPr lang="ja-JP" altLang="en-US"/>
          </a:p>
        </p:txBody>
      </p:sp>
      <p:graphicFrame>
        <p:nvGraphicFramePr>
          <p:cNvPr id="8" name="표 7"/>
          <p:cNvGraphicFramePr>
            <a:graphicFrameLocks noGrp="1"/>
          </p:cNvGraphicFramePr>
          <p:nvPr/>
        </p:nvGraphicFramePr>
        <p:xfrm>
          <a:off x="1158592" y="2873810"/>
          <a:ext cx="15910207" cy="2433383"/>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err="1">
                          <a:solidFill>
                            <a:srgbClr val="FF0000"/>
                          </a:solidFill>
                          <a:latin typeface="맑은 고딕"/>
                        </a:rPr>
                        <a:t>pid</a:t>
                      </a:r>
                      <a:endParaRPr lang="en-US" sz="1400" b="1" i="0" u="none" strike="noStrike" dirty="0">
                        <a:solidFill>
                          <a:srgbClr val="FF0000"/>
                        </a:solidFill>
                        <a:latin typeface="맑은 고딕"/>
                      </a:endParaRPr>
                    </a:p>
                  </a:txBody>
                  <a:tcPr marL="9525" marR="9525" marT="9525" marB="0" anchor="ctr"/>
                </a:tc>
                <a:tc>
                  <a:txBody>
                    <a:bodyPr/>
                    <a:lstStyle/>
                    <a:p>
                      <a:pPr algn="ctr" fontAlgn="ctr"/>
                      <a:r>
                        <a:rPr lang="en-US" sz="1400" b="1" i="0" u="none" strike="noStrike">
                          <a:solidFill>
                            <a:srgbClr val="FF0000"/>
                          </a:solidFill>
                          <a:latin typeface="맑은 고딕"/>
                        </a:rPr>
                        <a:t>varchar(20)</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상품아이디</a:t>
                      </a:r>
                    </a:p>
                  </a:txBody>
                  <a:tcPr marL="9525" marR="9525" marT="9525" marB="0" anchor="ctr"/>
                </a:tc>
              </a:tr>
              <a:tr h="415329">
                <a:tc>
                  <a:txBody>
                    <a:bodyPr/>
                    <a:lstStyle/>
                    <a:p>
                      <a:pPr algn="ctr" fontAlgn="ctr"/>
                      <a:r>
                        <a:rPr lang="en-US" sz="1400" b="1" i="0" u="none" strike="noStrike">
                          <a:solidFill>
                            <a:srgbClr val="FF0000"/>
                          </a:solidFill>
                          <a:latin typeface="맑은 고딕"/>
                        </a:rPr>
                        <a:t>id</a:t>
                      </a:r>
                    </a:p>
                  </a:txBody>
                  <a:tcPr marL="9525" marR="9525" marT="9525" marB="0" anchor="ctr"/>
                </a:tc>
                <a:tc>
                  <a:txBody>
                    <a:bodyPr/>
                    <a:lstStyle/>
                    <a:p>
                      <a:pPr algn="ctr" fontAlgn="ctr"/>
                      <a:r>
                        <a:rPr lang="en-US" sz="1400" b="1" i="0" u="none" strike="noStrike">
                          <a:solidFill>
                            <a:srgbClr val="FF0000"/>
                          </a:solidFill>
                          <a:latin typeface="맑은 고딕"/>
                        </a:rPr>
                        <a:t>varchar(20)</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회원아이디</a:t>
                      </a:r>
                    </a:p>
                  </a:txBody>
                  <a:tcPr marL="9525" marR="9525" marT="9525" marB="0" anchor="ctr"/>
                </a:tc>
              </a:tr>
              <a:tr h="415329">
                <a:tc>
                  <a:txBody>
                    <a:bodyPr/>
                    <a:lstStyle/>
                    <a:p>
                      <a:pPr algn="ctr" fontAlgn="ctr"/>
                      <a:r>
                        <a:rPr lang="en-US" sz="1400" b="0" i="0" u="none" strike="noStrike">
                          <a:solidFill>
                            <a:srgbClr val="000000"/>
                          </a:solidFill>
                          <a:latin typeface="맑은 고딕"/>
                        </a:rPr>
                        <a:t>qty</a:t>
                      </a:r>
                    </a:p>
                  </a:txBody>
                  <a:tcPr marL="9525" marR="9525" marT="9525" marB="0" anchor="ctr"/>
                </a:tc>
                <a:tc>
                  <a:txBody>
                    <a:bodyPr/>
                    <a:lstStyle/>
                    <a:p>
                      <a:pPr algn="ctr" fontAlgn="ctr"/>
                      <a:r>
                        <a:rPr lang="en-US" sz="1400" b="0" i="0" u="none" strike="noStrike">
                          <a:solidFill>
                            <a:srgbClr val="000000"/>
                          </a:solidFill>
                          <a:latin typeface="맑은 고딕"/>
                        </a:rPr>
                        <a:t>integer</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altLang="ko-KR" sz="1400" b="0" i="0" u="none" strike="noStrike">
                          <a:solidFill>
                            <a:srgbClr val="000000"/>
                          </a:solidFill>
                          <a:latin typeface="맑은 고딕"/>
                        </a:rPr>
                        <a:t>0</a:t>
                      </a:r>
                    </a:p>
                  </a:txBody>
                  <a:tcPr marL="9525" marR="9525" marT="9525" marB="0" anchor="ctr"/>
                </a:tc>
                <a:tc>
                  <a:txBody>
                    <a:bodyPr/>
                    <a:lstStyle/>
                    <a:p>
                      <a:pPr algn="l" fontAlgn="ctr"/>
                      <a:r>
                        <a:rPr lang="ko-KR" altLang="en-US" sz="1400" b="0" i="0" u="none" strike="noStrike">
                          <a:solidFill>
                            <a:srgbClr val="000000"/>
                          </a:solidFill>
                          <a:latin typeface="맑은 고딕"/>
                        </a:rPr>
                        <a:t>구매수량</a:t>
                      </a:r>
                    </a:p>
                  </a:txBody>
                  <a:tcPr marL="9525" marR="9525" marT="9525" marB="0" anchor="ctr"/>
                </a:tc>
              </a:tr>
              <a:tr h="415329">
                <a:tc>
                  <a:txBody>
                    <a:bodyPr/>
                    <a:lstStyle/>
                    <a:p>
                      <a:pPr algn="ctr" fontAlgn="ctr"/>
                      <a:r>
                        <a:rPr lang="en-US" sz="1400" b="0" i="0" u="none" strike="noStrike">
                          <a:solidFill>
                            <a:srgbClr val="000000"/>
                          </a:solidFill>
                          <a:latin typeface="맑은 고딕"/>
                        </a:rPr>
                        <a:t>insert_date</a:t>
                      </a:r>
                    </a:p>
                  </a:txBody>
                  <a:tcPr marL="9525" marR="9525" marT="9525" marB="0" anchor="ctr"/>
                </a:tc>
                <a:tc>
                  <a:txBody>
                    <a:bodyPr/>
                    <a:lstStyle/>
                    <a:p>
                      <a:pPr algn="ctr" fontAlgn="ctr"/>
                      <a:r>
                        <a:rPr lang="en-US" sz="1400" b="0" i="0" u="none" strike="noStrike" dirty="0" err="1">
                          <a:solidFill>
                            <a:srgbClr val="000000"/>
                          </a:solidFill>
                          <a:latin typeface="맑은 고딕"/>
                        </a:rPr>
                        <a:t>datetime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sysdate</a:t>
                      </a:r>
                    </a:p>
                  </a:txBody>
                  <a:tcPr marL="9525" marR="9525" marT="9525" marB="0" anchor="ctr"/>
                </a:tc>
                <a:tc>
                  <a:txBody>
                    <a:bodyPr/>
                    <a:lstStyle/>
                    <a:p>
                      <a:pPr algn="l" fontAlgn="ctr"/>
                      <a:r>
                        <a:rPr lang="ko-KR" altLang="en-US" sz="1400" b="0" i="0" u="none" strike="noStrike">
                          <a:solidFill>
                            <a:srgbClr val="000000"/>
                          </a:solidFill>
                          <a:latin typeface="맑은 고딕"/>
                        </a:rPr>
                        <a:t>입력일시</a:t>
                      </a:r>
                    </a:p>
                  </a:txBody>
                  <a:tcPr marL="9525" marR="9525" marT="9525" marB="0" anchor="ctr"/>
                </a:tc>
              </a:tr>
              <a:tr h="415329">
                <a:tc>
                  <a:txBody>
                    <a:bodyPr/>
                    <a:lstStyle/>
                    <a:p>
                      <a:pPr algn="ctr" fontAlgn="ctr"/>
                      <a:r>
                        <a:rPr lang="en-US" sz="1400" b="0" i="0" u="none" strike="noStrike">
                          <a:solidFill>
                            <a:srgbClr val="000000"/>
                          </a:solidFill>
                          <a:latin typeface="맑은 고딕"/>
                        </a:rPr>
                        <a:t>update_date</a:t>
                      </a:r>
                    </a:p>
                  </a:txBody>
                  <a:tcPr marL="9525" marR="9525" marT="9525" marB="0" anchor="ctr"/>
                </a:tc>
                <a:tc>
                  <a:txBody>
                    <a:bodyPr/>
                    <a:lstStyle/>
                    <a:p>
                      <a:pPr algn="ctr" fontAlgn="ctr"/>
                      <a:r>
                        <a:rPr lang="en-US" sz="1400" b="0" i="0" u="none" strike="noStrike">
                          <a:solidFill>
                            <a:srgbClr val="000000"/>
                          </a:solidFill>
                          <a:latin typeface="맑은 고딕"/>
                        </a:rPr>
                        <a:t>datetime</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dirty="0" err="1">
                          <a:solidFill>
                            <a:srgbClr val="000000"/>
                          </a:solidFill>
                          <a:latin typeface="맑은 고딕"/>
                        </a:rPr>
                        <a:t>수정일시</a:t>
                      </a:r>
                      <a:endParaRPr lang="ko-KR" altLang="en-US" sz="1400" b="0" i="0" u="none" strike="noStrike" dirty="0">
                        <a:solidFill>
                          <a:srgbClr val="000000"/>
                        </a:solidFill>
                        <a:latin typeface="맑은 고딕"/>
                      </a:endParaRPr>
                    </a:p>
                  </a:txBody>
                  <a:tcPr marL="9525" marR="9525" marT="9525" marB="0" anchor="ctr"/>
                </a:tc>
              </a:tr>
            </a:tbl>
          </a:graphicData>
        </a:graphic>
      </p:graphicFrame>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테이블 명세</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a:xfrm>
            <a:off x="1149056" y="2080128"/>
            <a:ext cx="14329592" cy="504056"/>
          </a:xfrm>
        </p:spPr>
        <p:txBody>
          <a:bodyPr>
            <a:normAutofit fontScale="92500" lnSpcReduction="20000"/>
          </a:bodyPr>
          <a:lstStyle/>
          <a:p>
            <a:r>
              <a:rPr kumimoji="1" lang="en-US" altLang="ja-JP" dirty="0" smtClean="0"/>
              <a:t>purchase</a:t>
            </a:r>
            <a:endParaRPr kumimoji="1"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22</a:t>
            </a:fld>
            <a:endParaRPr lang="ja-JP" altLang="en-US"/>
          </a:p>
        </p:txBody>
      </p:sp>
      <p:graphicFrame>
        <p:nvGraphicFramePr>
          <p:cNvPr id="8" name="표 7"/>
          <p:cNvGraphicFramePr>
            <a:graphicFrameLocks noGrp="1"/>
          </p:cNvGraphicFramePr>
          <p:nvPr/>
        </p:nvGraphicFramePr>
        <p:xfrm>
          <a:off x="1158592" y="2612558"/>
          <a:ext cx="15910207" cy="6843708"/>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err="1">
                          <a:solidFill>
                            <a:srgbClr val="FF0000"/>
                          </a:solidFill>
                          <a:latin typeface="맑은 고딕"/>
                        </a:rPr>
                        <a:t>oid</a:t>
                      </a:r>
                      <a:endParaRPr lang="en-US" sz="1400" b="1" i="0" u="none" strike="noStrike" dirty="0">
                        <a:solidFill>
                          <a:srgbClr val="FF0000"/>
                        </a:solidFill>
                        <a:latin typeface="맑은 고딕"/>
                      </a:endParaRPr>
                    </a:p>
                  </a:txBody>
                  <a:tcPr marL="9525" marR="9525" marT="9525" marB="0" anchor="ctr"/>
                </a:tc>
                <a:tc>
                  <a:txBody>
                    <a:bodyPr/>
                    <a:lstStyle/>
                    <a:p>
                      <a:pPr algn="ctr" fontAlgn="ctr"/>
                      <a:r>
                        <a:rPr lang="en-US" sz="1400" b="1" i="0" u="none" strike="noStrike">
                          <a:solidFill>
                            <a:srgbClr val="FF0000"/>
                          </a:solidFill>
                          <a:latin typeface="맑은 고딕"/>
                        </a:rPr>
                        <a:t>varchar(20)</a:t>
                      </a:r>
                    </a:p>
                  </a:txBody>
                  <a:tcPr marL="9525" marR="9525" marT="9525" marB="0" anchor="ctr"/>
                </a:tc>
                <a:tc>
                  <a:txBody>
                    <a:bodyPr/>
                    <a:lstStyle/>
                    <a:p>
                      <a:pPr algn="ctr" fontAlgn="ctr"/>
                      <a:r>
                        <a:rPr lang="ko-KR" altLang="en-US" sz="1400" b="1" i="0" u="none" strike="noStrike" dirty="0">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주문번호</a:t>
                      </a:r>
                    </a:p>
                  </a:txBody>
                  <a:tcPr marL="9525" marR="9525" marT="9525" marB="0" anchor="ctr"/>
                </a:tc>
              </a:tr>
              <a:tr h="415329">
                <a:tc>
                  <a:txBody>
                    <a:bodyPr/>
                    <a:lstStyle/>
                    <a:p>
                      <a:pPr algn="ctr" fontAlgn="ctr"/>
                      <a:r>
                        <a:rPr lang="en-US" sz="1400" b="0" i="0" u="none" strike="noStrike">
                          <a:solidFill>
                            <a:srgbClr val="000000"/>
                          </a:solidFill>
                          <a:latin typeface="맑은 고딕"/>
                        </a:rPr>
                        <a:t>pid</a:t>
                      </a:r>
                    </a:p>
                  </a:txBody>
                  <a:tcPr marL="9525" marR="9525" marT="9525" marB="0" anchor="ctr"/>
                </a:tc>
                <a:tc>
                  <a:txBody>
                    <a:bodyPr/>
                    <a:lstStyle/>
                    <a:p>
                      <a:pPr algn="ctr" fontAlgn="ctr"/>
                      <a:r>
                        <a:rPr lang="en-US" sz="1400" b="0" i="0" u="none" strike="noStrike">
                          <a:solidFill>
                            <a:srgbClr val="000000"/>
                          </a:solidFill>
                          <a:latin typeface="맑은 고딕"/>
                        </a:rPr>
                        <a:t>varchar(20)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상품아이디</a:t>
                      </a:r>
                    </a:p>
                  </a:txBody>
                  <a:tcPr marL="9525" marR="9525" marT="9525" marB="0" anchor="ctr"/>
                </a:tc>
              </a:tr>
              <a:tr h="415329">
                <a:tc>
                  <a:txBody>
                    <a:bodyPr/>
                    <a:lstStyle/>
                    <a:p>
                      <a:pPr algn="ctr" fontAlgn="ctr"/>
                      <a:r>
                        <a:rPr lang="en-US" sz="1400" b="0" i="0" u="none" strike="noStrike">
                          <a:solidFill>
                            <a:srgbClr val="000000"/>
                          </a:solidFill>
                          <a:latin typeface="맑은 고딕"/>
                        </a:rPr>
                        <a:t>id</a:t>
                      </a:r>
                    </a:p>
                  </a:txBody>
                  <a:tcPr marL="9525" marR="9525" marT="9525" marB="0" anchor="ctr"/>
                </a:tc>
                <a:tc>
                  <a:txBody>
                    <a:bodyPr/>
                    <a:lstStyle/>
                    <a:p>
                      <a:pPr algn="ctr" fontAlgn="ctr"/>
                      <a:r>
                        <a:rPr lang="en-US" sz="1400" b="0" i="0" u="none" strike="noStrike">
                          <a:solidFill>
                            <a:srgbClr val="000000"/>
                          </a:solidFill>
                          <a:latin typeface="맑은 고딕"/>
                        </a:rPr>
                        <a:t>varchar(20)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회원아이디</a:t>
                      </a:r>
                    </a:p>
                  </a:txBody>
                  <a:tcPr marL="9525" marR="9525" marT="9525" marB="0" anchor="ctr"/>
                </a:tc>
              </a:tr>
              <a:tr h="415329">
                <a:tc>
                  <a:txBody>
                    <a:bodyPr/>
                    <a:lstStyle/>
                    <a:p>
                      <a:pPr algn="ctr" fontAlgn="ctr"/>
                      <a:r>
                        <a:rPr lang="en-US" sz="1400" b="0" i="0" u="none" strike="noStrike">
                          <a:solidFill>
                            <a:srgbClr val="000000"/>
                          </a:solidFill>
                          <a:latin typeface="맑은 고딕"/>
                        </a:rPr>
                        <a:t>qty</a:t>
                      </a:r>
                    </a:p>
                  </a:txBody>
                  <a:tcPr marL="9525" marR="9525" marT="9525" marB="0" anchor="ctr"/>
                </a:tc>
                <a:tc>
                  <a:txBody>
                    <a:bodyPr/>
                    <a:lstStyle/>
                    <a:p>
                      <a:pPr algn="ctr" fontAlgn="ctr"/>
                      <a:r>
                        <a:rPr lang="en-US" sz="1400" b="0" i="0" u="none" strike="noStrike" dirty="0">
                          <a:solidFill>
                            <a:srgbClr val="000000"/>
                          </a:solidFill>
                          <a:latin typeface="맑은 고딕"/>
                        </a:rPr>
                        <a:t>integer</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en-US" altLang="ko-KR" sz="1400" b="0" i="0" u="none" strike="noStrike">
                          <a:solidFill>
                            <a:srgbClr val="000000"/>
                          </a:solidFill>
                          <a:latin typeface="맑은 고딕"/>
                        </a:rPr>
                        <a:t>0</a:t>
                      </a:r>
                    </a:p>
                  </a:txBody>
                  <a:tcPr marL="9525" marR="9525" marT="9525" marB="0" anchor="ctr"/>
                </a:tc>
                <a:tc>
                  <a:txBody>
                    <a:bodyPr/>
                    <a:lstStyle/>
                    <a:p>
                      <a:pPr algn="l" fontAlgn="ctr"/>
                      <a:r>
                        <a:rPr lang="ko-KR" altLang="en-US" sz="1400" b="0" i="0" u="none" strike="noStrike">
                          <a:solidFill>
                            <a:srgbClr val="000000"/>
                          </a:solidFill>
                          <a:latin typeface="맑은 고딕"/>
                        </a:rPr>
                        <a:t>구매수량</a:t>
                      </a:r>
                    </a:p>
                  </a:txBody>
                  <a:tcPr marL="9525" marR="9525" marT="9525" marB="0" anchor="ctr"/>
                </a:tc>
              </a:tr>
              <a:tr h="415329">
                <a:tc>
                  <a:txBody>
                    <a:bodyPr/>
                    <a:lstStyle/>
                    <a:p>
                      <a:pPr algn="ctr" fontAlgn="ctr"/>
                      <a:r>
                        <a:rPr lang="en-US" sz="1400" b="0" i="0" u="none" strike="noStrike">
                          <a:solidFill>
                            <a:srgbClr val="000000"/>
                          </a:solidFill>
                          <a:latin typeface="맑은 고딕"/>
                        </a:rPr>
                        <a:t>price</a:t>
                      </a:r>
                    </a:p>
                  </a:txBody>
                  <a:tcPr marL="9525" marR="9525" marT="9525" marB="0" anchor="ctr"/>
                </a:tc>
                <a:tc>
                  <a:txBody>
                    <a:bodyPr/>
                    <a:lstStyle/>
                    <a:p>
                      <a:pPr algn="ctr" fontAlgn="ctr"/>
                      <a:r>
                        <a:rPr lang="en-US" sz="1400" b="0" i="0" u="none" strike="noStrike">
                          <a:solidFill>
                            <a:srgbClr val="000000"/>
                          </a:solidFill>
                          <a:latin typeface="맑은 고딕"/>
                        </a:rPr>
                        <a:t>integer</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altLang="ko-KR" sz="1400" b="0" i="0" u="none" strike="noStrike">
                          <a:solidFill>
                            <a:srgbClr val="000000"/>
                          </a:solidFill>
                          <a:latin typeface="맑은 고딕"/>
                        </a:rPr>
                        <a:t>0</a:t>
                      </a:r>
                    </a:p>
                  </a:txBody>
                  <a:tcPr marL="9525" marR="9525" marT="9525" marB="0" anchor="ctr"/>
                </a:tc>
                <a:tc>
                  <a:txBody>
                    <a:bodyPr/>
                    <a:lstStyle/>
                    <a:p>
                      <a:pPr algn="l" fontAlgn="ctr"/>
                      <a:r>
                        <a:rPr lang="ko-KR" altLang="en-US" sz="1400" b="0" i="0" u="none" strike="noStrike">
                          <a:solidFill>
                            <a:srgbClr val="000000"/>
                          </a:solidFill>
                          <a:latin typeface="맑은 고딕"/>
                        </a:rPr>
                        <a:t>금액</a:t>
                      </a:r>
                    </a:p>
                  </a:txBody>
                  <a:tcPr marL="9525" marR="9525" marT="9525" marB="0" anchor="ctr"/>
                </a:tc>
              </a:tr>
              <a:tr h="477913">
                <a:tc>
                  <a:txBody>
                    <a:bodyPr/>
                    <a:lstStyle/>
                    <a:p>
                      <a:pPr algn="ctr" fontAlgn="ctr"/>
                      <a:r>
                        <a:rPr lang="en-US" sz="1400" b="0" i="0" u="none" strike="noStrike">
                          <a:solidFill>
                            <a:srgbClr val="000000"/>
                          </a:solidFill>
                          <a:latin typeface="맑은 고딕"/>
                        </a:rPr>
                        <a:t>status</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상태</a:t>
                      </a:r>
                      <a:r>
                        <a:rPr lang="en-US" altLang="ko-KR" sz="1400" b="0" i="0" u="none" strike="noStrike">
                          <a:solidFill>
                            <a:srgbClr val="000000"/>
                          </a:solidFill>
                          <a:latin typeface="맑은 고딕"/>
                        </a:rPr>
                        <a:t>(I:</a:t>
                      </a:r>
                      <a:r>
                        <a:rPr lang="ko-KR" altLang="en-US" sz="1400" b="0" i="0" u="none" strike="noStrike">
                          <a:solidFill>
                            <a:srgbClr val="000000"/>
                          </a:solidFill>
                          <a:latin typeface="맑은 고딕"/>
                        </a:rPr>
                        <a:t>주문입력</a:t>
                      </a:r>
                      <a:r>
                        <a:rPr lang="en-US" altLang="ko-KR" sz="1400" b="0" i="0" u="none" strike="noStrike">
                          <a:solidFill>
                            <a:srgbClr val="000000"/>
                          </a:solidFill>
                          <a:latin typeface="맑은 고딕"/>
                        </a:rPr>
                        <a:t>, W: </a:t>
                      </a:r>
                      <a:r>
                        <a:rPr lang="ko-KR" altLang="en-US" sz="1400" b="0" i="0" u="none" strike="noStrike">
                          <a:solidFill>
                            <a:srgbClr val="000000"/>
                          </a:solidFill>
                          <a:latin typeface="맑은 고딕"/>
                        </a:rPr>
                        <a:t>결재대기</a:t>
                      </a:r>
                      <a:r>
                        <a:rPr lang="en-US" altLang="ko-KR" sz="1400" b="0" i="0" u="none" strike="noStrike">
                          <a:solidFill>
                            <a:srgbClr val="000000"/>
                          </a:solidFill>
                          <a:latin typeface="맑은 고딕"/>
                        </a:rPr>
                        <a:t>, A:</a:t>
                      </a:r>
                      <a:r>
                        <a:rPr lang="ko-KR" altLang="en-US" sz="1400" b="0" i="0" u="none" strike="noStrike">
                          <a:solidFill>
                            <a:srgbClr val="000000"/>
                          </a:solidFill>
                          <a:latin typeface="맑은 고딕"/>
                        </a:rPr>
                        <a:t>결재완료</a:t>
                      </a:r>
                      <a:r>
                        <a:rPr lang="en-US" altLang="ko-KR" sz="1400" b="0" i="0" u="none" strike="noStrike">
                          <a:solidFill>
                            <a:srgbClr val="000000"/>
                          </a:solidFill>
                          <a:latin typeface="맑은 고딕"/>
                        </a:rPr>
                        <a:t>, D:</a:t>
                      </a:r>
                      <a:r>
                        <a:rPr lang="ko-KR" altLang="en-US" sz="1400" b="0" i="0" u="none" strike="noStrike">
                          <a:solidFill>
                            <a:srgbClr val="000000"/>
                          </a:solidFill>
                          <a:latin typeface="맑은 고딕"/>
                        </a:rPr>
                        <a:t>배송시작</a:t>
                      </a:r>
                      <a:r>
                        <a:rPr lang="en-US" altLang="ko-KR" sz="1400" b="0" i="0" u="none" strike="noStrike">
                          <a:solidFill>
                            <a:srgbClr val="000000"/>
                          </a:solidFill>
                          <a:latin typeface="맑은 고딕"/>
                        </a:rPr>
                        <a:t>, E:</a:t>
                      </a:r>
                      <a:r>
                        <a:rPr lang="ko-KR" altLang="en-US" sz="1400" b="0" i="0" u="none" strike="noStrike">
                          <a:solidFill>
                            <a:srgbClr val="000000"/>
                          </a:solidFill>
                          <a:latin typeface="맑은 고딕"/>
                        </a:rPr>
                        <a:t>배송완료</a:t>
                      </a:r>
                      <a:r>
                        <a:rPr lang="en-US" altLang="ko-KR" sz="1400" b="0" i="0" u="none" strike="noStrike">
                          <a:solidFill>
                            <a:srgbClr val="000000"/>
                          </a:solidFill>
                          <a:latin typeface="맑은 고딕"/>
                        </a:rPr>
                        <a:t>, T:</a:t>
                      </a:r>
                      <a:r>
                        <a:rPr lang="ko-KR" altLang="en-US" sz="1400" b="0" i="0" u="none" strike="noStrike">
                          <a:solidFill>
                            <a:srgbClr val="000000"/>
                          </a:solidFill>
                          <a:latin typeface="맑은 고딕"/>
                        </a:rPr>
                        <a:t>구매확정</a:t>
                      </a:r>
                      <a:r>
                        <a:rPr lang="en-US" altLang="ko-KR" sz="1400" b="0" i="0" u="none" strike="noStrike">
                          <a:solidFill>
                            <a:srgbClr val="000000"/>
                          </a:solidFill>
                          <a:latin typeface="맑은 고딕"/>
                        </a:rPr>
                        <a:t>)</a:t>
                      </a:r>
                    </a:p>
                  </a:txBody>
                  <a:tcPr marL="9525" marR="9525" marT="9525" marB="0" anchor="ctr"/>
                </a:tc>
              </a:tr>
              <a:tr h="477913">
                <a:tc>
                  <a:txBody>
                    <a:bodyPr/>
                    <a:lstStyle/>
                    <a:p>
                      <a:pPr algn="ctr" fontAlgn="ctr"/>
                      <a:r>
                        <a:rPr lang="en-US" sz="1400" b="0" i="0" u="none" strike="noStrike">
                          <a:solidFill>
                            <a:srgbClr val="000000"/>
                          </a:solidFill>
                          <a:latin typeface="맑은 고딕"/>
                        </a:rPr>
                        <a:t>name</a:t>
                      </a:r>
                    </a:p>
                  </a:txBody>
                  <a:tcPr marL="9525" marR="9525" marT="9525" marB="0" anchor="ctr"/>
                </a:tc>
                <a:tc>
                  <a:txBody>
                    <a:bodyPr/>
                    <a:lstStyle/>
                    <a:p>
                      <a:pPr algn="ctr" fontAlgn="ctr"/>
                      <a:r>
                        <a:rPr lang="en-US" sz="1400" b="0" i="0" u="none" strike="noStrike">
                          <a:solidFill>
                            <a:srgbClr val="000000"/>
                          </a:solidFill>
                          <a:latin typeface="맑은 고딕"/>
                        </a:rPr>
                        <a:t>varchar(30)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배송받는 사람</a:t>
                      </a:r>
                    </a:p>
                  </a:txBody>
                  <a:tcPr marL="9525" marR="9525" marT="9525" marB="0" anchor="ctr"/>
                </a:tc>
              </a:tr>
              <a:tr h="477913">
                <a:tc>
                  <a:txBody>
                    <a:bodyPr/>
                    <a:lstStyle/>
                    <a:p>
                      <a:pPr algn="ctr" fontAlgn="ctr"/>
                      <a:r>
                        <a:rPr lang="en-US" sz="1400" b="0" i="0" u="none" strike="noStrike">
                          <a:solidFill>
                            <a:srgbClr val="000000"/>
                          </a:solidFill>
                          <a:latin typeface="맑은 고딕"/>
                        </a:rPr>
                        <a:t>address1</a:t>
                      </a:r>
                    </a:p>
                  </a:txBody>
                  <a:tcPr marL="9525" marR="9525" marT="9525" marB="0" anchor="ctr"/>
                </a:tc>
                <a:tc>
                  <a:txBody>
                    <a:bodyPr/>
                    <a:lstStyle/>
                    <a:p>
                      <a:pPr algn="ctr" fontAlgn="ctr"/>
                      <a:r>
                        <a:rPr lang="en-US" sz="1400" b="0" i="0" u="none" strike="noStrike">
                          <a:solidFill>
                            <a:srgbClr val="000000"/>
                          </a:solidFill>
                          <a:latin typeface="맑은 고딕"/>
                        </a:rPr>
                        <a:t>varchar(300)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배송지 주소</a:t>
                      </a:r>
                      <a:r>
                        <a:rPr lang="en-US" altLang="ko-KR" sz="1400" b="0" i="0" u="none" strike="noStrike">
                          <a:solidFill>
                            <a:srgbClr val="000000"/>
                          </a:solidFill>
                          <a:latin typeface="맑은 고딕"/>
                        </a:rPr>
                        <a:t>1</a:t>
                      </a:r>
                    </a:p>
                  </a:txBody>
                  <a:tcPr marL="9525" marR="9525" marT="9525" marB="0" anchor="ctr"/>
                </a:tc>
              </a:tr>
              <a:tr h="477913">
                <a:tc>
                  <a:txBody>
                    <a:bodyPr/>
                    <a:lstStyle/>
                    <a:p>
                      <a:pPr algn="ctr" fontAlgn="ctr"/>
                      <a:r>
                        <a:rPr lang="en-US" sz="1400" b="0" i="0" u="none" strike="noStrike">
                          <a:solidFill>
                            <a:srgbClr val="000000"/>
                          </a:solidFill>
                          <a:latin typeface="맑은 고딕"/>
                        </a:rPr>
                        <a:t>address2</a:t>
                      </a:r>
                    </a:p>
                  </a:txBody>
                  <a:tcPr marL="9525" marR="9525" marT="9525" marB="0" anchor="ctr"/>
                </a:tc>
                <a:tc>
                  <a:txBody>
                    <a:bodyPr/>
                    <a:lstStyle/>
                    <a:p>
                      <a:pPr algn="ctr" fontAlgn="ctr"/>
                      <a:r>
                        <a:rPr lang="en-US" sz="1400" b="0" i="0" u="none" strike="noStrike">
                          <a:solidFill>
                            <a:srgbClr val="000000"/>
                          </a:solidFill>
                          <a:latin typeface="맑은 고딕"/>
                        </a:rPr>
                        <a:t>varchar(300)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배송지 주소</a:t>
                      </a:r>
                      <a:r>
                        <a:rPr lang="en-US" altLang="ko-KR" sz="1400" b="0" i="0" u="none" strike="noStrike">
                          <a:solidFill>
                            <a:srgbClr val="000000"/>
                          </a:solidFill>
                          <a:latin typeface="맑은 고딕"/>
                        </a:rPr>
                        <a:t>2(</a:t>
                      </a:r>
                      <a:r>
                        <a:rPr lang="ko-KR" altLang="en-US" sz="1400" b="0" i="0" u="none" strike="noStrike">
                          <a:solidFill>
                            <a:srgbClr val="000000"/>
                          </a:solidFill>
                          <a:latin typeface="맑은 고딕"/>
                        </a:rPr>
                        <a:t>상세주소</a:t>
                      </a:r>
                      <a:r>
                        <a:rPr lang="en-US" altLang="ko-KR" sz="1400" b="0" i="0" u="none" strike="noStrike">
                          <a:solidFill>
                            <a:srgbClr val="000000"/>
                          </a:solidFill>
                          <a:latin typeface="맑은 고딕"/>
                        </a:rPr>
                        <a:t>)</a:t>
                      </a:r>
                    </a:p>
                  </a:txBody>
                  <a:tcPr marL="9525" marR="9525" marT="9525" marB="0" anchor="ctr"/>
                </a:tc>
              </a:tr>
              <a:tr h="415329">
                <a:tc>
                  <a:txBody>
                    <a:bodyPr/>
                    <a:lstStyle/>
                    <a:p>
                      <a:pPr algn="ctr" fontAlgn="ctr"/>
                      <a:r>
                        <a:rPr lang="en-US" sz="1400" b="0" i="0" u="none" strike="noStrike">
                          <a:solidFill>
                            <a:srgbClr val="000000"/>
                          </a:solidFill>
                          <a:latin typeface="맑은 고딕"/>
                        </a:rPr>
                        <a:t>zipcode</a:t>
                      </a:r>
                    </a:p>
                  </a:txBody>
                  <a:tcPr marL="9525" marR="9525" marT="9525" marB="0" anchor="ctr"/>
                </a:tc>
                <a:tc>
                  <a:txBody>
                    <a:bodyPr/>
                    <a:lstStyle/>
                    <a:p>
                      <a:pPr algn="ctr" fontAlgn="ctr"/>
                      <a:r>
                        <a:rPr lang="en-US" sz="1400" b="0" i="0" u="none" strike="noStrike">
                          <a:solidFill>
                            <a:srgbClr val="000000"/>
                          </a:solidFill>
                          <a:latin typeface="맑은 고딕"/>
                        </a:rPr>
                        <a:t>varchar(10)</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배송지 우편번호</a:t>
                      </a:r>
                    </a:p>
                  </a:txBody>
                  <a:tcPr marL="9525" marR="9525" marT="9525" marB="0" anchor="ctr"/>
                </a:tc>
              </a:tr>
              <a:tr h="477913">
                <a:tc>
                  <a:txBody>
                    <a:bodyPr/>
                    <a:lstStyle/>
                    <a:p>
                      <a:pPr algn="ctr" fontAlgn="ctr"/>
                      <a:r>
                        <a:rPr lang="en-US" sz="1400" b="0" i="0" u="none" strike="noStrike">
                          <a:solidFill>
                            <a:srgbClr val="000000"/>
                          </a:solidFill>
                          <a:latin typeface="맑은 고딕"/>
                        </a:rPr>
                        <a:t>mobile</a:t>
                      </a:r>
                    </a:p>
                  </a:txBody>
                  <a:tcPr marL="9525" marR="9525" marT="9525" marB="0" anchor="ctr"/>
                </a:tc>
                <a:tc>
                  <a:txBody>
                    <a:bodyPr/>
                    <a:lstStyle/>
                    <a:p>
                      <a:pPr algn="ctr" fontAlgn="ctr"/>
                      <a:r>
                        <a:rPr lang="en-US" sz="1400" b="0" i="0" u="none" strike="noStrike">
                          <a:solidFill>
                            <a:srgbClr val="000000"/>
                          </a:solidFill>
                          <a:latin typeface="맑은 고딕"/>
                        </a:rPr>
                        <a:t>varchar(15)</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배송지 연락처</a:t>
                      </a:r>
                    </a:p>
                  </a:txBody>
                  <a:tcPr marL="9525" marR="9525" marT="9525" marB="0" anchor="ctr"/>
                </a:tc>
              </a:tr>
              <a:tr h="477913">
                <a:tc>
                  <a:txBody>
                    <a:bodyPr/>
                    <a:lstStyle/>
                    <a:p>
                      <a:pPr algn="ctr" fontAlgn="ctr"/>
                      <a:r>
                        <a:rPr lang="en-US" sz="1400" b="0" i="0" u="none" strike="noStrike">
                          <a:solidFill>
                            <a:srgbClr val="000000"/>
                          </a:solidFill>
                          <a:latin typeface="맑은 고딕"/>
                        </a:rPr>
                        <a:t>order_date</a:t>
                      </a:r>
                    </a:p>
                  </a:txBody>
                  <a:tcPr marL="9525" marR="9525" marT="9525" marB="0" anchor="ctr"/>
                </a:tc>
                <a:tc>
                  <a:txBody>
                    <a:bodyPr/>
                    <a:lstStyle/>
                    <a:p>
                      <a:pPr algn="ctr" fontAlgn="ctr"/>
                      <a:r>
                        <a:rPr lang="en-US" sz="1400" b="0" i="0" u="none" strike="noStrike">
                          <a:solidFill>
                            <a:srgbClr val="000000"/>
                          </a:solidFill>
                          <a:latin typeface="맑은 고딕"/>
                        </a:rPr>
                        <a:t>datetime</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주문일시</a:t>
                      </a:r>
                    </a:p>
                  </a:txBody>
                  <a:tcPr marL="9525" marR="9525" marT="9525" marB="0" anchor="ctr"/>
                </a:tc>
              </a:tr>
              <a:tr h="477913">
                <a:tc>
                  <a:txBody>
                    <a:bodyPr/>
                    <a:lstStyle/>
                    <a:p>
                      <a:pPr algn="ctr" fontAlgn="ctr"/>
                      <a:r>
                        <a:rPr lang="en-US" sz="1400" b="0" i="0" u="none" strike="noStrike">
                          <a:solidFill>
                            <a:srgbClr val="000000"/>
                          </a:solidFill>
                          <a:latin typeface="맑은 고딕"/>
                        </a:rPr>
                        <a:t>insert_date</a:t>
                      </a:r>
                    </a:p>
                  </a:txBody>
                  <a:tcPr marL="9525" marR="9525" marT="9525" marB="0" anchor="ctr"/>
                </a:tc>
                <a:tc>
                  <a:txBody>
                    <a:bodyPr/>
                    <a:lstStyle/>
                    <a:p>
                      <a:pPr algn="ctr" fontAlgn="ctr"/>
                      <a:r>
                        <a:rPr lang="en-US" sz="1400" b="0" i="0" u="none" strike="noStrike">
                          <a:solidFill>
                            <a:srgbClr val="000000"/>
                          </a:solidFill>
                          <a:latin typeface="맑은 고딕"/>
                        </a:rPr>
                        <a:t>datetime</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sysdate</a:t>
                      </a:r>
                    </a:p>
                  </a:txBody>
                  <a:tcPr marL="9525" marR="9525" marT="9525" marB="0" anchor="ctr"/>
                </a:tc>
                <a:tc>
                  <a:txBody>
                    <a:bodyPr/>
                    <a:lstStyle/>
                    <a:p>
                      <a:pPr algn="l" fontAlgn="ctr"/>
                      <a:r>
                        <a:rPr lang="ko-KR" altLang="en-US" sz="1400" b="0" i="0" u="none" strike="noStrike">
                          <a:solidFill>
                            <a:srgbClr val="000000"/>
                          </a:solidFill>
                          <a:latin typeface="맑은 고딕"/>
                        </a:rPr>
                        <a:t>입력일시</a:t>
                      </a:r>
                    </a:p>
                  </a:txBody>
                  <a:tcPr marL="9525" marR="9525" marT="9525" marB="0" anchor="ctr"/>
                </a:tc>
              </a:tr>
              <a:tr h="477913">
                <a:tc>
                  <a:txBody>
                    <a:bodyPr/>
                    <a:lstStyle/>
                    <a:p>
                      <a:pPr algn="ctr" fontAlgn="ctr"/>
                      <a:r>
                        <a:rPr lang="en-US" sz="1400" b="0" i="0" u="none" strike="noStrike">
                          <a:solidFill>
                            <a:srgbClr val="000000"/>
                          </a:solidFill>
                          <a:latin typeface="맑은 고딕"/>
                        </a:rPr>
                        <a:t>update_date</a:t>
                      </a:r>
                    </a:p>
                  </a:txBody>
                  <a:tcPr marL="9525" marR="9525" marT="9525" marB="0" anchor="ctr"/>
                </a:tc>
                <a:tc>
                  <a:txBody>
                    <a:bodyPr/>
                    <a:lstStyle/>
                    <a:p>
                      <a:pPr algn="ctr" fontAlgn="ctr"/>
                      <a:r>
                        <a:rPr lang="en-US" sz="1400" b="0" i="0" u="none" strike="noStrike">
                          <a:solidFill>
                            <a:srgbClr val="000000"/>
                          </a:solidFill>
                          <a:latin typeface="맑은 고딕"/>
                        </a:rPr>
                        <a:t>datetime</a:t>
                      </a: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dirty="0" err="1">
                          <a:solidFill>
                            <a:srgbClr val="000000"/>
                          </a:solidFill>
                          <a:latin typeface="맑은 고딕"/>
                        </a:rPr>
                        <a:t>수정일시</a:t>
                      </a:r>
                      <a:endParaRPr lang="ko-KR" altLang="en-US" sz="1400" b="0" i="0" u="none" strike="noStrike" dirty="0">
                        <a:solidFill>
                          <a:srgbClr val="000000"/>
                        </a:solidFill>
                        <a:latin typeface="맑은 고딕"/>
                      </a:endParaRPr>
                    </a:p>
                  </a:txBody>
                  <a:tcPr marL="9525" marR="9525" marT="9525" marB="0" anchor="ctr"/>
                </a:tc>
              </a:tr>
            </a:tbl>
          </a:graphicData>
        </a:graphic>
      </p:graphicFrame>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테이블 명세</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a:xfrm>
            <a:off x="1163571" y="2065614"/>
            <a:ext cx="14329592" cy="504056"/>
          </a:xfrm>
        </p:spPr>
        <p:txBody>
          <a:bodyPr>
            <a:normAutofit fontScale="92500" lnSpcReduction="20000"/>
          </a:bodyPr>
          <a:lstStyle/>
          <a:p>
            <a:r>
              <a:rPr kumimoji="1" lang="en-US" altLang="ja-JP" dirty="0" smtClean="0"/>
              <a:t>question_board</a:t>
            </a:r>
            <a:endParaRPr kumimoji="1"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23</a:t>
            </a:fld>
            <a:endParaRPr lang="ja-JP" altLang="en-US"/>
          </a:p>
        </p:txBody>
      </p:sp>
      <p:graphicFrame>
        <p:nvGraphicFramePr>
          <p:cNvPr id="8" name="표 7"/>
          <p:cNvGraphicFramePr>
            <a:graphicFrameLocks noGrp="1"/>
          </p:cNvGraphicFramePr>
          <p:nvPr/>
        </p:nvGraphicFramePr>
        <p:xfrm>
          <a:off x="1158592" y="2598044"/>
          <a:ext cx="15910207" cy="4365951"/>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a:solidFill>
                            <a:srgbClr val="FF0000"/>
                          </a:solidFill>
                          <a:latin typeface="맑은 고딕"/>
                        </a:rPr>
                        <a:t>no</a:t>
                      </a:r>
                    </a:p>
                  </a:txBody>
                  <a:tcPr marL="9525" marR="9525" marT="9525" marB="0" anchor="ctr"/>
                </a:tc>
                <a:tc>
                  <a:txBody>
                    <a:bodyPr/>
                    <a:lstStyle/>
                    <a:p>
                      <a:pPr algn="ctr" fontAlgn="ctr"/>
                      <a:r>
                        <a:rPr lang="en-US" sz="1400" b="1" i="0" u="none" strike="noStrike">
                          <a:solidFill>
                            <a:srgbClr val="FF0000"/>
                          </a:solidFill>
                          <a:latin typeface="맑은 고딕"/>
                        </a:rPr>
                        <a:t>integer</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번호</a:t>
                      </a:r>
                    </a:p>
                  </a:txBody>
                  <a:tcPr marL="9525" marR="9525" marT="9525" marB="0" anchor="ctr"/>
                </a:tc>
              </a:tr>
              <a:tr h="415329">
                <a:tc>
                  <a:txBody>
                    <a:bodyPr/>
                    <a:lstStyle/>
                    <a:p>
                      <a:pPr algn="ctr" fontAlgn="ctr"/>
                      <a:r>
                        <a:rPr lang="en-US" sz="1400" b="0" i="0" u="none" strike="noStrike">
                          <a:solidFill>
                            <a:srgbClr val="000000"/>
                          </a:solidFill>
                          <a:latin typeface="맑은 고딕"/>
                        </a:rPr>
                        <a:t>send_id</a:t>
                      </a:r>
                    </a:p>
                  </a:txBody>
                  <a:tcPr marL="9525" marR="9525" marT="9525" marB="0" anchor="ctr"/>
                </a:tc>
                <a:tc>
                  <a:txBody>
                    <a:bodyPr/>
                    <a:lstStyle/>
                    <a:p>
                      <a:pPr algn="ctr" fontAlgn="ctr"/>
                      <a:r>
                        <a:rPr lang="en-US" sz="1400" b="0" i="0" u="none" strike="noStrike" dirty="0" err="1">
                          <a:solidFill>
                            <a:srgbClr val="000000"/>
                          </a:solidFill>
                          <a:latin typeface="맑은 고딕"/>
                        </a:rPr>
                        <a:t>varchar</a:t>
                      </a:r>
                      <a:r>
                        <a:rPr lang="en-US" sz="1400" b="0" i="0" u="none" strike="noStrike" dirty="0">
                          <a:solidFill>
                            <a:srgbClr val="000000"/>
                          </a:solidFill>
                          <a:latin typeface="맑은 고딕"/>
                        </a:rPr>
                        <a:t>(50)</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질문자 아이디</a:t>
                      </a:r>
                    </a:p>
                  </a:txBody>
                  <a:tcPr marL="9525" marR="9525" marT="9525" marB="0" anchor="ctr"/>
                </a:tc>
              </a:tr>
              <a:tr h="415329">
                <a:tc>
                  <a:txBody>
                    <a:bodyPr/>
                    <a:lstStyle/>
                    <a:p>
                      <a:pPr algn="ctr" fontAlgn="ctr"/>
                      <a:r>
                        <a:rPr lang="en-US" sz="1400" b="0" i="0" u="none" strike="noStrike">
                          <a:solidFill>
                            <a:srgbClr val="000000"/>
                          </a:solidFill>
                          <a:latin typeface="맑은 고딕"/>
                        </a:rPr>
                        <a:t>receive_id</a:t>
                      </a:r>
                    </a:p>
                  </a:txBody>
                  <a:tcPr marL="9525" marR="9525" marT="9525" marB="0" anchor="ctr"/>
                </a:tc>
                <a:tc>
                  <a:txBody>
                    <a:bodyPr/>
                    <a:lstStyle/>
                    <a:p>
                      <a:pPr algn="ctr" fontAlgn="ctr"/>
                      <a:r>
                        <a:rPr lang="en-US" sz="1400" b="0" i="0" u="none" strike="noStrike" dirty="0" err="1">
                          <a:solidFill>
                            <a:srgbClr val="000000"/>
                          </a:solidFill>
                          <a:latin typeface="맑은 고딕"/>
                        </a:rPr>
                        <a:t>varchar</a:t>
                      </a:r>
                      <a:r>
                        <a:rPr lang="en-US" sz="1400" b="0" i="0" u="none" strike="noStrike" dirty="0">
                          <a:solidFill>
                            <a:srgbClr val="000000"/>
                          </a:solidFill>
                          <a:latin typeface="맑은 고딕"/>
                        </a:rPr>
                        <a:t>(20)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답변자 아이디</a:t>
                      </a:r>
                    </a:p>
                  </a:txBody>
                  <a:tcPr marL="9525" marR="9525" marT="9525" marB="0" anchor="ctr"/>
                </a:tc>
              </a:tr>
              <a:tr h="415329">
                <a:tc>
                  <a:txBody>
                    <a:bodyPr/>
                    <a:lstStyle/>
                    <a:p>
                      <a:pPr algn="ctr" fontAlgn="ctr"/>
                      <a:r>
                        <a:rPr lang="en-US" sz="1400" b="0" i="0" u="none" strike="noStrike">
                          <a:solidFill>
                            <a:srgbClr val="000000"/>
                          </a:solidFill>
                          <a:latin typeface="맑은 고딕"/>
                        </a:rPr>
                        <a:t>account</a:t>
                      </a:r>
                    </a:p>
                  </a:txBody>
                  <a:tcPr marL="9525" marR="9525" marT="9525" marB="0" anchor="ctr"/>
                </a:tc>
                <a:tc>
                  <a:txBody>
                    <a:bodyPr/>
                    <a:lstStyle/>
                    <a:p>
                      <a:pPr algn="ctr" fontAlgn="ctr"/>
                      <a:r>
                        <a:rPr lang="en-US" sz="1400" b="0" i="0" u="none" strike="noStrike" dirty="0" err="1">
                          <a:solidFill>
                            <a:srgbClr val="000000"/>
                          </a:solidFill>
                          <a:latin typeface="맑은 고딕"/>
                        </a:rPr>
                        <a:t>varchar</a:t>
                      </a:r>
                      <a:r>
                        <a:rPr lang="en-US" sz="1400" b="0" i="0" u="none" strike="noStrike" dirty="0">
                          <a:solidFill>
                            <a:srgbClr val="000000"/>
                          </a:solidFill>
                          <a:latin typeface="맑은 고딕"/>
                        </a:rPr>
                        <a:t>(1)</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계정구분</a:t>
                      </a:r>
                      <a:r>
                        <a:rPr lang="en-US" altLang="ko-KR" sz="1400" b="0" i="0" u="none" strike="noStrike">
                          <a:solidFill>
                            <a:srgbClr val="000000"/>
                          </a:solidFill>
                          <a:latin typeface="맑은 고딕"/>
                        </a:rPr>
                        <a:t>(P:</a:t>
                      </a:r>
                      <a:r>
                        <a:rPr lang="ko-KR" altLang="en-US" sz="1400" b="0" i="0" u="none" strike="noStrike">
                          <a:solidFill>
                            <a:srgbClr val="000000"/>
                          </a:solidFill>
                          <a:latin typeface="맑은 고딕"/>
                        </a:rPr>
                        <a:t>개인계정</a:t>
                      </a:r>
                      <a:r>
                        <a:rPr lang="en-US" altLang="ko-KR" sz="1400" b="0" i="0" u="none" strike="noStrike">
                          <a:solidFill>
                            <a:srgbClr val="000000"/>
                          </a:solidFill>
                          <a:latin typeface="맑은 고딕"/>
                        </a:rPr>
                        <a:t>, M:</a:t>
                      </a:r>
                      <a:r>
                        <a:rPr lang="ko-KR" altLang="en-US" sz="1400" b="0" i="0" u="none" strike="noStrike">
                          <a:solidFill>
                            <a:srgbClr val="000000"/>
                          </a:solidFill>
                          <a:latin typeface="맑은 고딕"/>
                        </a:rPr>
                        <a:t>판매자 계정</a:t>
                      </a:r>
                      <a:r>
                        <a:rPr lang="en-US" altLang="ko-KR" sz="1400" b="0" i="0" u="none" strike="noStrike">
                          <a:solidFill>
                            <a:srgbClr val="000000"/>
                          </a:solidFill>
                          <a:latin typeface="맑은 고딕"/>
                        </a:rPr>
                        <a:t>)</a:t>
                      </a:r>
                    </a:p>
                  </a:txBody>
                  <a:tcPr marL="9525" marR="9525" marT="9525" marB="0" anchor="ctr"/>
                </a:tc>
              </a:tr>
              <a:tr h="415329">
                <a:tc>
                  <a:txBody>
                    <a:bodyPr/>
                    <a:lstStyle/>
                    <a:p>
                      <a:pPr algn="ctr" fontAlgn="ctr"/>
                      <a:r>
                        <a:rPr lang="en-US" sz="1400" b="0" i="0" u="none" strike="noStrike">
                          <a:solidFill>
                            <a:srgbClr val="000000"/>
                          </a:solidFill>
                          <a:latin typeface="맑은 고딕"/>
                        </a:rPr>
                        <a:t>title</a:t>
                      </a:r>
                    </a:p>
                  </a:txBody>
                  <a:tcPr marL="9525" marR="9525" marT="9525" marB="0" anchor="ctr"/>
                </a:tc>
                <a:tc>
                  <a:txBody>
                    <a:bodyPr/>
                    <a:lstStyle/>
                    <a:p>
                      <a:pPr algn="ctr" fontAlgn="ctr"/>
                      <a:r>
                        <a:rPr lang="en-US" sz="1400" b="0" i="0" u="none" strike="noStrike">
                          <a:solidFill>
                            <a:srgbClr val="000000"/>
                          </a:solidFill>
                          <a:latin typeface="맑은 고딕"/>
                        </a:rPr>
                        <a:t>varchar(200)</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제목</a:t>
                      </a:r>
                    </a:p>
                  </a:txBody>
                  <a:tcPr marL="9525" marR="9525" marT="9525" marB="0" anchor="ctr"/>
                </a:tc>
              </a:tr>
              <a:tr h="477913">
                <a:tc>
                  <a:txBody>
                    <a:bodyPr/>
                    <a:lstStyle/>
                    <a:p>
                      <a:pPr algn="ctr" fontAlgn="ctr"/>
                      <a:r>
                        <a:rPr lang="en-US" sz="1400" b="0" i="0" u="none" strike="noStrike">
                          <a:solidFill>
                            <a:srgbClr val="000000"/>
                          </a:solidFill>
                          <a:latin typeface="맑은 고딕"/>
                        </a:rPr>
                        <a:t>content</a:t>
                      </a:r>
                    </a:p>
                  </a:txBody>
                  <a:tcPr marL="9525" marR="9525" marT="9525" marB="0" anchor="ctr"/>
                </a:tc>
                <a:tc>
                  <a:txBody>
                    <a:bodyPr/>
                    <a:lstStyle/>
                    <a:p>
                      <a:pPr algn="ctr" fontAlgn="ctr"/>
                      <a:r>
                        <a:rPr lang="en-US" sz="1400" b="0" i="0" u="none" strike="noStrike">
                          <a:solidFill>
                            <a:srgbClr val="000000"/>
                          </a:solidFill>
                          <a:latin typeface="맑은 고딕"/>
                        </a:rPr>
                        <a:t>text</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내용</a:t>
                      </a:r>
                    </a:p>
                  </a:txBody>
                  <a:tcPr marL="9525" marR="9525" marT="9525" marB="0" anchor="ctr"/>
                </a:tc>
              </a:tr>
              <a:tr h="477913">
                <a:tc>
                  <a:txBody>
                    <a:bodyPr/>
                    <a:lstStyle/>
                    <a:p>
                      <a:pPr algn="ctr" fontAlgn="ctr"/>
                      <a:r>
                        <a:rPr lang="en-US" sz="1400" b="0" i="0" u="none" strike="noStrike">
                          <a:solidFill>
                            <a:srgbClr val="000000"/>
                          </a:solidFill>
                          <a:latin typeface="맑은 고딕"/>
                        </a:rPr>
                        <a:t>kind</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l" fontAlgn="ctr"/>
                      <a:r>
                        <a:rPr lang="ko-KR" altLang="en-US" sz="1400" b="0" i="0" u="none" strike="noStrike" dirty="0">
                          <a:solidFill>
                            <a:srgbClr val="000000"/>
                          </a:solidFill>
                          <a:latin typeface="맑은 고딕"/>
                        </a:rPr>
                        <a:t>구분</a:t>
                      </a:r>
                      <a:r>
                        <a:rPr lang="en-US" altLang="ko-KR" sz="1400" b="0" i="0" u="none" strike="noStrike" dirty="0">
                          <a:solidFill>
                            <a:srgbClr val="000000"/>
                          </a:solidFill>
                          <a:latin typeface="맑은 고딕"/>
                        </a:rPr>
                        <a:t>(Q:</a:t>
                      </a:r>
                      <a:r>
                        <a:rPr lang="ko-KR" altLang="en-US" sz="1400" b="0" i="0" u="none" strike="noStrike" dirty="0">
                          <a:solidFill>
                            <a:srgbClr val="000000"/>
                          </a:solidFill>
                          <a:latin typeface="맑은 고딕"/>
                        </a:rPr>
                        <a:t>질문</a:t>
                      </a:r>
                      <a:r>
                        <a:rPr lang="en-US" altLang="ko-KR" sz="1400" b="0" i="0" u="none" strike="noStrike" dirty="0">
                          <a:solidFill>
                            <a:srgbClr val="000000"/>
                          </a:solidFill>
                          <a:latin typeface="맑은 고딕"/>
                        </a:rPr>
                        <a:t>, A:</a:t>
                      </a:r>
                      <a:r>
                        <a:rPr lang="ko-KR" altLang="en-US" sz="1400" b="0" i="0" u="none" strike="noStrike" dirty="0">
                          <a:solidFill>
                            <a:srgbClr val="000000"/>
                          </a:solidFill>
                          <a:latin typeface="맑은 고딕"/>
                        </a:rPr>
                        <a:t>답변</a:t>
                      </a:r>
                      <a:r>
                        <a:rPr lang="en-US" altLang="ko-KR" sz="1400" b="0" i="0" u="none" strike="noStrike" dirty="0">
                          <a:solidFill>
                            <a:srgbClr val="000000"/>
                          </a:solidFill>
                          <a:latin typeface="맑은 고딕"/>
                        </a:rPr>
                        <a:t>)</a:t>
                      </a:r>
                    </a:p>
                  </a:txBody>
                  <a:tcPr marL="9525" marR="9525" marT="9525" marB="0" anchor="ctr"/>
                </a:tc>
              </a:tr>
              <a:tr h="477913">
                <a:tc>
                  <a:txBody>
                    <a:bodyPr/>
                    <a:lstStyle/>
                    <a:p>
                      <a:pPr algn="ctr" fontAlgn="ctr"/>
                      <a:r>
                        <a:rPr lang="en-US" sz="1400" b="0" i="0" u="none" strike="noStrike">
                          <a:solidFill>
                            <a:srgbClr val="000000"/>
                          </a:solidFill>
                          <a:latin typeface="맑은 고딕"/>
                        </a:rPr>
                        <a:t>status</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l" fontAlgn="ctr"/>
                      <a:r>
                        <a:rPr lang="ko-KR" altLang="en-US" sz="1400" b="0" i="0" u="none" strike="noStrike" dirty="0">
                          <a:solidFill>
                            <a:srgbClr val="000000"/>
                          </a:solidFill>
                          <a:latin typeface="맑은 고딕"/>
                        </a:rPr>
                        <a:t>상태</a:t>
                      </a:r>
                      <a:r>
                        <a:rPr lang="en-US" altLang="ko-KR" sz="1400" b="0" i="0" u="none" strike="noStrike" dirty="0">
                          <a:solidFill>
                            <a:srgbClr val="000000"/>
                          </a:solidFill>
                          <a:latin typeface="맑은 고딕"/>
                        </a:rPr>
                        <a:t>(</a:t>
                      </a:r>
                      <a:r>
                        <a:rPr lang="en-US" sz="1400" b="0" i="0" u="none" strike="noStrike" dirty="0">
                          <a:solidFill>
                            <a:srgbClr val="000000"/>
                          </a:solidFill>
                          <a:latin typeface="맑은 고딕"/>
                        </a:rPr>
                        <a:t>D:</a:t>
                      </a:r>
                      <a:r>
                        <a:rPr lang="ko-KR" altLang="en-US" sz="1400" b="0" i="0" u="none" strike="noStrike" dirty="0">
                          <a:solidFill>
                            <a:srgbClr val="000000"/>
                          </a:solidFill>
                          <a:latin typeface="맑은 고딕"/>
                        </a:rPr>
                        <a:t>삭제</a:t>
                      </a:r>
                      <a:r>
                        <a:rPr lang="en-US" altLang="ko-KR" sz="1400" b="0" i="0" u="none" strike="noStrike" dirty="0">
                          <a:solidFill>
                            <a:srgbClr val="000000"/>
                          </a:solidFill>
                          <a:latin typeface="맑은 고딕"/>
                        </a:rPr>
                        <a:t>)</a:t>
                      </a:r>
                    </a:p>
                  </a:txBody>
                  <a:tcPr marL="9525" marR="9525" marT="9525" marB="0" anchor="ctr"/>
                </a:tc>
              </a:tr>
              <a:tr h="477913">
                <a:tc>
                  <a:txBody>
                    <a:bodyPr/>
                    <a:lstStyle/>
                    <a:p>
                      <a:pPr algn="ctr" fontAlgn="ctr"/>
                      <a:r>
                        <a:rPr lang="en-US" sz="1400" b="0" i="0" u="none" strike="noStrike">
                          <a:solidFill>
                            <a:srgbClr val="000000"/>
                          </a:solidFill>
                          <a:latin typeface="맑은 고딕"/>
                        </a:rPr>
                        <a:t>insert_date</a:t>
                      </a:r>
                    </a:p>
                  </a:txBody>
                  <a:tcPr marL="9525" marR="9525" marT="9525" marB="0" anchor="ctr"/>
                </a:tc>
                <a:tc>
                  <a:txBody>
                    <a:bodyPr/>
                    <a:lstStyle/>
                    <a:p>
                      <a:pPr algn="ctr" fontAlgn="ctr"/>
                      <a:r>
                        <a:rPr lang="en-US" sz="1400" b="0" i="0" u="none" strike="noStrike">
                          <a:solidFill>
                            <a:srgbClr val="000000"/>
                          </a:solidFill>
                          <a:latin typeface="맑은 고딕"/>
                        </a:rPr>
                        <a:t>datetime</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sysdate</a:t>
                      </a:r>
                    </a:p>
                  </a:txBody>
                  <a:tcPr marL="9525" marR="9525" marT="9525" marB="0" anchor="ctr"/>
                </a:tc>
                <a:tc>
                  <a:txBody>
                    <a:bodyPr/>
                    <a:lstStyle/>
                    <a:p>
                      <a:pPr algn="l" fontAlgn="ctr"/>
                      <a:r>
                        <a:rPr lang="ko-KR" altLang="en-US" sz="1400" b="0" i="0" u="none" strike="noStrike" dirty="0" smtClean="0">
                          <a:solidFill>
                            <a:srgbClr val="000000"/>
                          </a:solidFill>
                          <a:latin typeface="맑은 고딕"/>
                        </a:rPr>
                        <a:t>입력 일시</a:t>
                      </a:r>
                      <a:endParaRPr lang="ko-KR" altLang="en-US" sz="1400" b="0" i="0" u="none" strike="noStrike" dirty="0">
                        <a:solidFill>
                          <a:srgbClr val="000000"/>
                        </a:solidFill>
                        <a:latin typeface="맑은 고딕"/>
                      </a:endParaRPr>
                    </a:p>
                  </a:txBody>
                  <a:tcPr marL="9525" marR="9525" marT="9525" marB="0" anchor="ctr"/>
                </a:tc>
              </a:tr>
            </a:tbl>
          </a:graphicData>
        </a:graphic>
      </p:graphicFrame>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테이블 명세</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a:xfrm>
            <a:off x="1178084" y="2225272"/>
            <a:ext cx="14329592" cy="504056"/>
          </a:xfrm>
        </p:spPr>
        <p:txBody>
          <a:bodyPr>
            <a:normAutofit fontScale="92500" lnSpcReduction="20000"/>
          </a:bodyPr>
          <a:lstStyle/>
          <a:p>
            <a:r>
              <a:rPr kumimoji="1" lang="en-US" altLang="ja-JP" dirty="0" smtClean="0"/>
              <a:t>reply_board</a:t>
            </a:r>
            <a:endParaRPr kumimoji="1"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24</a:t>
            </a:fld>
            <a:endParaRPr lang="ja-JP" altLang="en-US"/>
          </a:p>
        </p:txBody>
      </p:sp>
      <p:graphicFrame>
        <p:nvGraphicFramePr>
          <p:cNvPr id="7" name="표 6"/>
          <p:cNvGraphicFramePr>
            <a:graphicFrameLocks noGrp="1"/>
          </p:cNvGraphicFramePr>
          <p:nvPr/>
        </p:nvGraphicFramePr>
        <p:xfrm>
          <a:off x="1158592" y="2830268"/>
          <a:ext cx="15910207" cy="3389209"/>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a:solidFill>
                            <a:srgbClr val="FF0000"/>
                          </a:solidFill>
                          <a:latin typeface="맑은 고딕"/>
                        </a:rPr>
                        <a:t>no</a:t>
                      </a:r>
                    </a:p>
                  </a:txBody>
                  <a:tcPr marL="9525" marR="9525" marT="9525" marB="0" anchor="ctr"/>
                </a:tc>
                <a:tc>
                  <a:txBody>
                    <a:bodyPr/>
                    <a:lstStyle/>
                    <a:p>
                      <a:pPr algn="ctr" fontAlgn="ctr"/>
                      <a:r>
                        <a:rPr lang="en-US" sz="1400" b="1" i="0" u="none" strike="noStrike">
                          <a:solidFill>
                            <a:srgbClr val="FF0000"/>
                          </a:solidFill>
                          <a:latin typeface="맑은 고딕"/>
                        </a:rPr>
                        <a:t>integer</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번호</a:t>
                      </a:r>
                    </a:p>
                  </a:txBody>
                  <a:tcPr marL="9525" marR="9525" marT="9525" marB="0" anchor="ctr"/>
                </a:tc>
              </a:tr>
              <a:tr h="415329">
                <a:tc>
                  <a:txBody>
                    <a:bodyPr/>
                    <a:lstStyle/>
                    <a:p>
                      <a:pPr algn="ctr" fontAlgn="ctr"/>
                      <a:r>
                        <a:rPr lang="en-US" sz="1400" b="0" i="0" u="none" strike="noStrike">
                          <a:solidFill>
                            <a:srgbClr val="000000"/>
                          </a:solidFill>
                          <a:latin typeface="맑은 고딕"/>
                        </a:rPr>
                        <a:t>qid</a:t>
                      </a:r>
                    </a:p>
                  </a:txBody>
                  <a:tcPr marL="9525" marR="9525" marT="9525" marB="0" anchor="ctr"/>
                </a:tc>
                <a:tc>
                  <a:txBody>
                    <a:bodyPr/>
                    <a:lstStyle/>
                    <a:p>
                      <a:pPr algn="ctr" fontAlgn="ctr"/>
                      <a:r>
                        <a:rPr lang="en-US" sz="1400" b="0" i="0" u="none" strike="noStrike">
                          <a:solidFill>
                            <a:srgbClr val="000000"/>
                          </a:solidFill>
                          <a:latin typeface="맑은 고딕"/>
                        </a:rPr>
                        <a:t>varchar(50)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질문자 아이디</a:t>
                      </a:r>
                    </a:p>
                  </a:txBody>
                  <a:tcPr marL="9525" marR="9525" marT="9525" marB="0" anchor="ctr"/>
                </a:tc>
              </a:tr>
              <a:tr h="415329">
                <a:tc>
                  <a:txBody>
                    <a:bodyPr/>
                    <a:lstStyle/>
                    <a:p>
                      <a:pPr algn="ctr" fontAlgn="ctr"/>
                      <a:r>
                        <a:rPr lang="en-US" sz="1400" b="0" i="0" u="none" strike="noStrike">
                          <a:solidFill>
                            <a:srgbClr val="000000"/>
                          </a:solidFill>
                          <a:latin typeface="맑은 고딕"/>
                        </a:rPr>
                        <a:t>title</a:t>
                      </a:r>
                    </a:p>
                  </a:txBody>
                  <a:tcPr marL="9525" marR="9525" marT="9525" marB="0" anchor="ctr"/>
                </a:tc>
                <a:tc>
                  <a:txBody>
                    <a:bodyPr/>
                    <a:lstStyle/>
                    <a:p>
                      <a:pPr algn="ctr" fontAlgn="ctr"/>
                      <a:r>
                        <a:rPr lang="en-US" sz="1400" b="0" i="0" u="none" strike="noStrike">
                          <a:solidFill>
                            <a:srgbClr val="000000"/>
                          </a:solidFill>
                          <a:latin typeface="맑은 고딕"/>
                        </a:rPr>
                        <a:t>varchar(200)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제목</a:t>
                      </a:r>
                    </a:p>
                  </a:txBody>
                  <a:tcPr marL="9525" marR="9525" marT="9525" marB="0" anchor="ctr"/>
                </a:tc>
              </a:tr>
              <a:tr h="415329">
                <a:tc>
                  <a:txBody>
                    <a:bodyPr/>
                    <a:lstStyle/>
                    <a:p>
                      <a:pPr algn="ctr" fontAlgn="ctr"/>
                      <a:r>
                        <a:rPr lang="en-US" sz="1400" b="0" i="0" u="none" strike="noStrike">
                          <a:solidFill>
                            <a:srgbClr val="000000"/>
                          </a:solidFill>
                          <a:latin typeface="맑은 고딕"/>
                        </a:rPr>
                        <a:t>content</a:t>
                      </a:r>
                    </a:p>
                  </a:txBody>
                  <a:tcPr marL="9525" marR="9525" marT="9525" marB="0" anchor="ctr"/>
                </a:tc>
                <a:tc>
                  <a:txBody>
                    <a:bodyPr/>
                    <a:lstStyle/>
                    <a:p>
                      <a:pPr algn="ctr" fontAlgn="ctr"/>
                      <a:r>
                        <a:rPr lang="en-US" sz="1400" b="0" i="0" u="none" strike="noStrike">
                          <a:solidFill>
                            <a:srgbClr val="000000"/>
                          </a:solidFill>
                          <a:latin typeface="맑은 고딕"/>
                        </a:rPr>
                        <a:t>text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내용</a:t>
                      </a:r>
                    </a:p>
                  </a:txBody>
                  <a:tcPr marL="9525" marR="9525" marT="9525" marB="0" anchor="ctr"/>
                </a:tc>
              </a:tr>
              <a:tr h="415329">
                <a:tc>
                  <a:txBody>
                    <a:bodyPr/>
                    <a:lstStyle/>
                    <a:p>
                      <a:pPr algn="ctr" fontAlgn="ctr"/>
                      <a:r>
                        <a:rPr lang="en-US" sz="1400" b="0" i="0" u="none" strike="noStrike">
                          <a:solidFill>
                            <a:srgbClr val="000000"/>
                          </a:solidFill>
                          <a:latin typeface="맑은 고딕"/>
                        </a:rPr>
                        <a:t>qno</a:t>
                      </a:r>
                    </a:p>
                  </a:txBody>
                  <a:tcPr marL="9525" marR="9525" marT="9525" marB="0" anchor="ctr"/>
                </a:tc>
                <a:tc>
                  <a:txBody>
                    <a:bodyPr/>
                    <a:lstStyle/>
                    <a:p>
                      <a:pPr algn="ctr" fontAlgn="ctr"/>
                      <a:r>
                        <a:rPr lang="en-US" sz="1400" b="0" i="0" u="none" strike="noStrike">
                          <a:solidFill>
                            <a:srgbClr val="000000"/>
                          </a:solidFill>
                          <a:latin typeface="맑은 고딕"/>
                        </a:rPr>
                        <a:t>integer</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질문 </a:t>
                      </a:r>
                      <a:r>
                        <a:rPr lang="en-US" sz="1400" b="0" i="0" u="none" strike="noStrike">
                          <a:solidFill>
                            <a:srgbClr val="000000"/>
                          </a:solidFill>
                          <a:latin typeface="맑은 고딕"/>
                        </a:rPr>
                        <a:t>No</a:t>
                      </a:r>
                    </a:p>
                  </a:txBody>
                  <a:tcPr marL="9525" marR="9525" marT="9525" marB="0" anchor="ctr"/>
                </a:tc>
              </a:tr>
              <a:tr h="477913">
                <a:tc>
                  <a:txBody>
                    <a:bodyPr/>
                    <a:lstStyle/>
                    <a:p>
                      <a:pPr algn="ctr" fontAlgn="ctr"/>
                      <a:r>
                        <a:rPr lang="en-US" sz="1400" b="0" i="0" u="none" strike="noStrike">
                          <a:solidFill>
                            <a:srgbClr val="000000"/>
                          </a:solidFill>
                          <a:latin typeface="맑은 고딕"/>
                        </a:rPr>
                        <a:t>status</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상태</a:t>
                      </a:r>
                      <a:r>
                        <a:rPr lang="en-US" altLang="ko-KR" sz="1400" b="0" i="0" u="none" strike="noStrike">
                          <a:solidFill>
                            <a:srgbClr val="000000"/>
                          </a:solidFill>
                          <a:latin typeface="맑은 고딕"/>
                        </a:rPr>
                        <a:t>(</a:t>
                      </a:r>
                      <a:r>
                        <a:rPr lang="en-US" sz="1400" b="0" i="0" u="none" strike="noStrike">
                          <a:solidFill>
                            <a:srgbClr val="000000"/>
                          </a:solidFill>
                          <a:latin typeface="맑은 고딕"/>
                        </a:rPr>
                        <a:t>D:</a:t>
                      </a:r>
                      <a:r>
                        <a:rPr lang="ko-KR" altLang="en-US" sz="1400" b="0" i="0" u="none" strike="noStrike">
                          <a:solidFill>
                            <a:srgbClr val="000000"/>
                          </a:solidFill>
                          <a:latin typeface="맑은 고딕"/>
                        </a:rPr>
                        <a:t>삭제</a:t>
                      </a:r>
                      <a:r>
                        <a:rPr lang="en-US" altLang="ko-KR" sz="1400" b="0" i="0" u="none" strike="noStrike">
                          <a:solidFill>
                            <a:srgbClr val="000000"/>
                          </a:solidFill>
                          <a:latin typeface="맑은 고딕"/>
                        </a:rPr>
                        <a:t>)</a:t>
                      </a:r>
                    </a:p>
                  </a:txBody>
                  <a:tcPr marL="9525" marR="9525" marT="9525" marB="0" anchor="ctr"/>
                </a:tc>
              </a:tr>
              <a:tr h="477913">
                <a:tc>
                  <a:txBody>
                    <a:bodyPr/>
                    <a:lstStyle/>
                    <a:p>
                      <a:pPr algn="ctr" fontAlgn="ctr"/>
                      <a:r>
                        <a:rPr lang="en-US" sz="1400" b="0" i="0" u="none" strike="noStrike">
                          <a:solidFill>
                            <a:srgbClr val="000000"/>
                          </a:solidFill>
                          <a:latin typeface="맑은 고딕"/>
                        </a:rPr>
                        <a:t>insert_date</a:t>
                      </a:r>
                    </a:p>
                  </a:txBody>
                  <a:tcPr marL="9525" marR="9525" marT="9525" marB="0" anchor="ctr"/>
                </a:tc>
                <a:tc>
                  <a:txBody>
                    <a:bodyPr/>
                    <a:lstStyle/>
                    <a:p>
                      <a:pPr algn="ctr" fontAlgn="ctr"/>
                      <a:r>
                        <a:rPr lang="en-US" sz="1400" b="0" i="0" u="none" strike="noStrike">
                          <a:solidFill>
                            <a:srgbClr val="000000"/>
                          </a:solidFill>
                          <a:latin typeface="맑은 고딕"/>
                        </a:rPr>
                        <a:t>datetime</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sysdate</a:t>
                      </a:r>
                    </a:p>
                  </a:txBody>
                  <a:tcPr marL="9525" marR="9525" marT="9525" marB="0" anchor="ctr"/>
                </a:tc>
                <a:tc>
                  <a:txBody>
                    <a:bodyPr/>
                    <a:lstStyle/>
                    <a:p>
                      <a:pPr algn="l" fontAlgn="ctr"/>
                      <a:r>
                        <a:rPr lang="ko-KR" altLang="en-US" sz="1400" b="0" i="0" u="none" strike="noStrike" dirty="0" err="1">
                          <a:solidFill>
                            <a:srgbClr val="000000"/>
                          </a:solidFill>
                          <a:latin typeface="맑은 고딕"/>
                        </a:rPr>
                        <a:t>입력일시</a:t>
                      </a:r>
                      <a:endParaRPr lang="ko-KR" altLang="en-US" sz="1400" b="0" i="0" u="none" strike="noStrike" dirty="0">
                        <a:solidFill>
                          <a:srgbClr val="000000"/>
                        </a:solidFill>
                        <a:latin typeface="맑은 고딕"/>
                      </a:endParaRPr>
                    </a:p>
                  </a:txBody>
                  <a:tcPr marL="9525" marR="9525" marT="9525" marB="0" anchor="ctr"/>
                </a:tc>
              </a:tr>
            </a:tbl>
          </a:graphicData>
        </a:graphic>
      </p:graphicFrame>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테이블 명세</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a:xfrm>
            <a:off x="1250656" y="2196243"/>
            <a:ext cx="14329592" cy="504056"/>
          </a:xfrm>
        </p:spPr>
        <p:txBody>
          <a:bodyPr>
            <a:normAutofit fontScale="92500" lnSpcReduction="20000"/>
          </a:bodyPr>
          <a:lstStyle/>
          <a:p>
            <a:r>
              <a:rPr kumimoji="1" lang="en-US" altLang="ja-JP" dirty="0" smtClean="0"/>
              <a:t>follow</a:t>
            </a:r>
            <a:endParaRPr kumimoji="1"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25</a:t>
            </a:fld>
            <a:endParaRPr lang="ja-JP" altLang="en-US"/>
          </a:p>
        </p:txBody>
      </p:sp>
      <p:graphicFrame>
        <p:nvGraphicFramePr>
          <p:cNvPr id="8" name="표 7"/>
          <p:cNvGraphicFramePr>
            <a:graphicFrameLocks noGrp="1"/>
          </p:cNvGraphicFramePr>
          <p:nvPr/>
        </p:nvGraphicFramePr>
        <p:xfrm>
          <a:off x="1158592" y="2699656"/>
          <a:ext cx="15910207" cy="1602725"/>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dirty="0">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a:solidFill>
                            <a:srgbClr val="FF0000"/>
                          </a:solidFill>
                          <a:latin typeface="맑은 고딕"/>
                        </a:rPr>
                        <a:t>bid</a:t>
                      </a:r>
                    </a:p>
                  </a:txBody>
                  <a:tcPr marL="9525" marR="9525" marT="9525" marB="0" anchor="ctr"/>
                </a:tc>
                <a:tc>
                  <a:txBody>
                    <a:bodyPr/>
                    <a:lstStyle/>
                    <a:p>
                      <a:pPr algn="ctr" fontAlgn="ctr"/>
                      <a:r>
                        <a:rPr lang="en-US" sz="1400" b="1" i="0" u="none" strike="noStrike">
                          <a:solidFill>
                            <a:srgbClr val="FF0000"/>
                          </a:solidFill>
                          <a:latin typeface="맑은 고딕"/>
                        </a:rPr>
                        <a:t>varchar(20)</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판매자아이디</a:t>
                      </a:r>
                    </a:p>
                  </a:txBody>
                  <a:tcPr marL="9525" marR="9525" marT="9525" marB="0" anchor="ctr"/>
                </a:tc>
              </a:tr>
              <a:tr h="415329">
                <a:tc>
                  <a:txBody>
                    <a:bodyPr/>
                    <a:lstStyle/>
                    <a:p>
                      <a:pPr algn="ctr" fontAlgn="ctr"/>
                      <a:r>
                        <a:rPr lang="en-US" sz="1400" b="1" i="0" u="none" strike="noStrike">
                          <a:solidFill>
                            <a:srgbClr val="FF0000"/>
                          </a:solidFill>
                          <a:latin typeface="맑은 고딕"/>
                        </a:rPr>
                        <a:t>id</a:t>
                      </a:r>
                    </a:p>
                  </a:txBody>
                  <a:tcPr marL="9525" marR="9525" marT="9525" marB="0" anchor="ctr"/>
                </a:tc>
                <a:tc>
                  <a:txBody>
                    <a:bodyPr/>
                    <a:lstStyle/>
                    <a:p>
                      <a:pPr algn="ctr" fontAlgn="ctr"/>
                      <a:r>
                        <a:rPr lang="en-US" sz="1400" b="1" i="0" u="none" strike="noStrike">
                          <a:solidFill>
                            <a:srgbClr val="FF0000"/>
                          </a:solidFill>
                          <a:latin typeface="맑은 고딕"/>
                        </a:rPr>
                        <a:t>varchar(20)</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회원아이디</a:t>
                      </a:r>
                    </a:p>
                  </a:txBody>
                  <a:tcPr marL="9525" marR="9525" marT="9525" marB="0" anchor="ctr"/>
                </a:tc>
              </a:tr>
              <a:tr h="415329">
                <a:tc>
                  <a:txBody>
                    <a:bodyPr/>
                    <a:lstStyle/>
                    <a:p>
                      <a:pPr algn="ctr" fontAlgn="ctr"/>
                      <a:r>
                        <a:rPr lang="en-US" sz="1400" b="0" i="0" u="none" strike="noStrike">
                          <a:solidFill>
                            <a:srgbClr val="000000"/>
                          </a:solidFill>
                          <a:latin typeface="맑은 고딕"/>
                        </a:rPr>
                        <a:t>insert_date</a:t>
                      </a:r>
                    </a:p>
                  </a:txBody>
                  <a:tcPr marL="9525" marR="9525" marT="9525" marB="0" anchor="ctr"/>
                </a:tc>
                <a:tc>
                  <a:txBody>
                    <a:bodyPr/>
                    <a:lstStyle/>
                    <a:p>
                      <a:pPr algn="ctr" fontAlgn="ctr"/>
                      <a:r>
                        <a:rPr lang="en-US" sz="1400" b="0" i="0" u="none" strike="noStrike" dirty="0" err="1">
                          <a:solidFill>
                            <a:srgbClr val="000000"/>
                          </a:solidFill>
                          <a:latin typeface="맑은 고딕"/>
                        </a:rPr>
                        <a:t>datetime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dirty="0" err="1">
                          <a:solidFill>
                            <a:srgbClr val="000000"/>
                          </a:solidFill>
                          <a:latin typeface="맑은 고딕"/>
                        </a:rPr>
                        <a:t>입력일시</a:t>
                      </a:r>
                      <a:endParaRPr lang="ko-KR" altLang="en-US" sz="1400" b="0" i="0" u="none" strike="noStrike" dirty="0">
                        <a:solidFill>
                          <a:srgbClr val="000000"/>
                        </a:solidFill>
                        <a:latin typeface="맑은 고딕"/>
                      </a:endParaRPr>
                    </a:p>
                  </a:txBody>
                  <a:tcPr marL="9525" marR="9525" marT="9525" marB="0" anchor="ctr"/>
                </a:tc>
              </a:tr>
            </a:tbl>
          </a:graphicData>
        </a:graphic>
      </p:graphicFrame>
      <p:sp>
        <p:nvSpPr>
          <p:cNvPr id="6" name="テキスト プレースホルダー 12"/>
          <p:cNvSpPr>
            <a:spLocks noGrp="1"/>
          </p:cNvSpPr>
          <p:nvPr>
            <p:ph type="body" sz="quarter" idx="13"/>
          </p:nvPr>
        </p:nvSpPr>
        <p:spPr>
          <a:xfrm>
            <a:off x="1185342" y="4583844"/>
            <a:ext cx="14329592" cy="504056"/>
          </a:xfrm>
        </p:spPr>
        <p:txBody>
          <a:bodyPr>
            <a:normAutofit fontScale="92500" lnSpcReduction="20000"/>
          </a:bodyPr>
          <a:lstStyle/>
          <a:p>
            <a:r>
              <a:rPr kumimoji="1" lang="en-US" altLang="ja-JP" dirty="0" smtClean="0"/>
              <a:t>favorite</a:t>
            </a:r>
            <a:endParaRPr kumimoji="1" lang="ja-JP" altLang="en-US" dirty="0"/>
          </a:p>
        </p:txBody>
      </p:sp>
      <p:graphicFrame>
        <p:nvGraphicFramePr>
          <p:cNvPr id="7" name="표 6"/>
          <p:cNvGraphicFramePr>
            <a:graphicFrameLocks noGrp="1"/>
          </p:cNvGraphicFramePr>
          <p:nvPr/>
        </p:nvGraphicFramePr>
        <p:xfrm>
          <a:off x="1194877" y="5174342"/>
          <a:ext cx="15910207" cy="1602725"/>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dirty="0">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err="1">
                          <a:solidFill>
                            <a:srgbClr val="FF0000"/>
                          </a:solidFill>
                          <a:latin typeface="맑은 고딕"/>
                        </a:rPr>
                        <a:t>pid</a:t>
                      </a:r>
                      <a:endParaRPr lang="en-US" sz="1400" b="1" i="0" u="none" strike="noStrike" dirty="0">
                        <a:solidFill>
                          <a:srgbClr val="FF0000"/>
                        </a:solidFill>
                        <a:latin typeface="맑은 고딕"/>
                      </a:endParaRPr>
                    </a:p>
                  </a:txBody>
                  <a:tcPr marL="9525" marR="9525" marT="9525" marB="0" anchor="ctr"/>
                </a:tc>
                <a:tc>
                  <a:txBody>
                    <a:bodyPr/>
                    <a:lstStyle/>
                    <a:p>
                      <a:pPr algn="ctr" fontAlgn="ctr"/>
                      <a:r>
                        <a:rPr lang="en-US" sz="1400" b="1" i="0" u="none" strike="noStrike">
                          <a:solidFill>
                            <a:srgbClr val="FF0000"/>
                          </a:solidFill>
                          <a:latin typeface="맑은 고딕"/>
                        </a:rPr>
                        <a:t>varchar(20)</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상품아이디</a:t>
                      </a:r>
                    </a:p>
                  </a:txBody>
                  <a:tcPr marL="9525" marR="9525" marT="9525" marB="0" anchor="ctr"/>
                </a:tc>
              </a:tr>
              <a:tr h="415329">
                <a:tc>
                  <a:txBody>
                    <a:bodyPr/>
                    <a:lstStyle/>
                    <a:p>
                      <a:pPr algn="ctr" fontAlgn="ctr"/>
                      <a:r>
                        <a:rPr lang="en-US" sz="1400" b="1" i="0" u="none" strike="noStrike">
                          <a:solidFill>
                            <a:srgbClr val="FF0000"/>
                          </a:solidFill>
                          <a:latin typeface="맑은 고딕"/>
                        </a:rPr>
                        <a:t>id</a:t>
                      </a:r>
                    </a:p>
                  </a:txBody>
                  <a:tcPr marL="9525" marR="9525" marT="9525" marB="0" anchor="ctr"/>
                </a:tc>
                <a:tc>
                  <a:txBody>
                    <a:bodyPr/>
                    <a:lstStyle/>
                    <a:p>
                      <a:pPr algn="ctr" fontAlgn="ctr"/>
                      <a:r>
                        <a:rPr lang="en-US" sz="1400" b="1" i="0" u="none" strike="noStrike">
                          <a:solidFill>
                            <a:srgbClr val="FF0000"/>
                          </a:solidFill>
                          <a:latin typeface="맑은 고딕"/>
                        </a:rPr>
                        <a:t>varchar(20)</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회원아이디</a:t>
                      </a:r>
                    </a:p>
                  </a:txBody>
                  <a:tcPr marL="9525" marR="9525" marT="9525" marB="0" anchor="ctr"/>
                </a:tc>
              </a:tr>
              <a:tr h="415329">
                <a:tc>
                  <a:txBody>
                    <a:bodyPr/>
                    <a:lstStyle/>
                    <a:p>
                      <a:pPr algn="ctr" fontAlgn="ctr"/>
                      <a:r>
                        <a:rPr lang="en-US" sz="1400" b="0" i="0" u="none" strike="noStrike">
                          <a:solidFill>
                            <a:srgbClr val="000000"/>
                          </a:solidFill>
                          <a:latin typeface="맑은 고딕"/>
                        </a:rPr>
                        <a:t>insert_date</a:t>
                      </a:r>
                    </a:p>
                  </a:txBody>
                  <a:tcPr marL="9525" marR="9525" marT="9525" marB="0" anchor="ctr"/>
                </a:tc>
                <a:tc>
                  <a:txBody>
                    <a:bodyPr/>
                    <a:lstStyle/>
                    <a:p>
                      <a:pPr algn="ctr" fontAlgn="ctr"/>
                      <a:r>
                        <a:rPr lang="en-US" sz="1400" b="0" i="0" u="none" strike="noStrike" dirty="0" err="1">
                          <a:solidFill>
                            <a:srgbClr val="000000"/>
                          </a:solidFill>
                          <a:latin typeface="맑은 고딕"/>
                        </a:rPr>
                        <a:t>datetime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ko-KR" altLang="en-US" sz="1400" b="0" i="0" u="none" strike="noStrike" dirty="0">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dirty="0" err="1">
                          <a:solidFill>
                            <a:srgbClr val="000000"/>
                          </a:solidFill>
                          <a:latin typeface="맑은 고딕"/>
                        </a:rPr>
                        <a:t>입력일시</a:t>
                      </a:r>
                      <a:endParaRPr lang="ko-KR" altLang="en-US" sz="1400" b="0" i="0" u="none" strike="noStrike" dirty="0">
                        <a:solidFill>
                          <a:srgbClr val="000000"/>
                        </a:solidFill>
                        <a:latin typeface="맑은 고딕"/>
                      </a:endParaRPr>
                    </a:p>
                  </a:txBody>
                  <a:tcPr marL="9525" marR="9525" marT="9525" marB="0" anchor="ctr"/>
                </a:tc>
              </a:tr>
            </a:tbl>
          </a:graphicData>
        </a:graphic>
      </p:graphicFrame>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테이블 명세</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a:xfrm>
            <a:off x="1163570" y="2283328"/>
            <a:ext cx="14329592" cy="504056"/>
          </a:xfrm>
        </p:spPr>
        <p:txBody>
          <a:bodyPr>
            <a:normAutofit fontScale="92500" lnSpcReduction="20000"/>
          </a:bodyPr>
          <a:lstStyle/>
          <a:p>
            <a:r>
              <a:rPr kumimoji="1" lang="en-US" altLang="ja-JP" dirty="0" smtClean="0"/>
              <a:t>product_review</a:t>
            </a:r>
            <a:endParaRPr kumimoji="1"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26</a:t>
            </a:fld>
            <a:endParaRPr lang="ja-JP" altLang="en-US"/>
          </a:p>
        </p:txBody>
      </p:sp>
      <p:graphicFrame>
        <p:nvGraphicFramePr>
          <p:cNvPr id="8" name="표 7"/>
          <p:cNvGraphicFramePr>
            <a:graphicFrameLocks noGrp="1"/>
          </p:cNvGraphicFramePr>
          <p:nvPr/>
        </p:nvGraphicFramePr>
        <p:xfrm>
          <a:off x="1158592" y="2801240"/>
          <a:ext cx="15910207" cy="2433383"/>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a:solidFill>
                            <a:srgbClr val="FF0000"/>
                          </a:solidFill>
                          <a:latin typeface="맑은 고딕"/>
                        </a:rPr>
                        <a:t>no</a:t>
                      </a:r>
                    </a:p>
                  </a:txBody>
                  <a:tcPr marL="9525" marR="9525" marT="9525" marB="0" anchor="ctr"/>
                </a:tc>
                <a:tc>
                  <a:txBody>
                    <a:bodyPr/>
                    <a:lstStyle/>
                    <a:p>
                      <a:pPr algn="ctr" fontAlgn="ctr"/>
                      <a:r>
                        <a:rPr lang="en-US" sz="1400" b="1" i="0" u="none" strike="noStrike">
                          <a:solidFill>
                            <a:srgbClr val="FF0000"/>
                          </a:solidFill>
                          <a:latin typeface="맑은 고딕"/>
                        </a:rPr>
                        <a:t>integer</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번호</a:t>
                      </a:r>
                    </a:p>
                  </a:txBody>
                  <a:tcPr marL="9525" marR="9525" marT="9525" marB="0" anchor="ctr"/>
                </a:tc>
              </a:tr>
              <a:tr h="415329">
                <a:tc>
                  <a:txBody>
                    <a:bodyPr/>
                    <a:lstStyle/>
                    <a:p>
                      <a:pPr algn="ctr" fontAlgn="ctr"/>
                      <a:r>
                        <a:rPr lang="en-US" sz="1400" b="0" i="0" u="none" strike="noStrike">
                          <a:solidFill>
                            <a:srgbClr val="000000"/>
                          </a:solidFill>
                          <a:latin typeface="맑은 고딕"/>
                        </a:rPr>
                        <a:t>id</a:t>
                      </a:r>
                    </a:p>
                  </a:txBody>
                  <a:tcPr marL="9525" marR="9525" marT="9525" marB="0" anchor="ctr"/>
                </a:tc>
                <a:tc>
                  <a:txBody>
                    <a:bodyPr/>
                    <a:lstStyle/>
                    <a:p>
                      <a:pPr algn="ctr" fontAlgn="ctr"/>
                      <a:r>
                        <a:rPr lang="en-US" sz="1400" b="0" i="0" u="none" strike="noStrike" dirty="0" err="1">
                          <a:solidFill>
                            <a:srgbClr val="000000"/>
                          </a:solidFill>
                          <a:latin typeface="맑은 고딕"/>
                        </a:rPr>
                        <a:t>varchar</a:t>
                      </a:r>
                      <a:r>
                        <a:rPr lang="en-US" sz="1400" b="0" i="0" u="none" strike="noStrike" dirty="0">
                          <a:solidFill>
                            <a:srgbClr val="000000"/>
                          </a:solidFill>
                          <a:latin typeface="맑은 고딕"/>
                        </a:rPr>
                        <a:t>(20)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아이디</a:t>
                      </a:r>
                    </a:p>
                  </a:txBody>
                  <a:tcPr marL="9525" marR="9525" marT="9525" marB="0" anchor="ctr"/>
                </a:tc>
              </a:tr>
              <a:tr h="415329">
                <a:tc>
                  <a:txBody>
                    <a:bodyPr/>
                    <a:lstStyle/>
                    <a:p>
                      <a:pPr algn="ctr" fontAlgn="ctr"/>
                      <a:r>
                        <a:rPr lang="en-US" sz="1400" b="0" i="0" u="none" strike="noStrike">
                          <a:solidFill>
                            <a:srgbClr val="000000"/>
                          </a:solidFill>
                          <a:latin typeface="맑은 고딕"/>
                        </a:rPr>
                        <a:t>content</a:t>
                      </a:r>
                    </a:p>
                  </a:txBody>
                  <a:tcPr marL="9525" marR="9525" marT="9525" marB="0" anchor="ctr"/>
                </a:tc>
                <a:tc>
                  <a:txBody>
                    <a:bodyPr/>
                    <a:lstStyle/>
                    <a:p>
                      <a:pPr algn="ctr" fontAlgn="ctr"/>
                      <a:r>
                        <a:rPr lang="en-US" sz="1400" b="0" i="0" u="none" strike="noStrike">
                          <a:solidFill>
                            <a:srgbClr val="000000"/>
                          </a:solidFill>
                          <a:latin typeface="맑은 고딕"/>
                        </a:rPr>
                        <a:t>text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내용</a:t>
                      </a:r>
                    </a:p>
                  </a:txBody>
                  <a:tcPr marL="9525" marR="9525" marT="9525" marB="0" anchor="ctr"/>
                </a:tc>
              </a:tr>
              <a:tr h="415329">
                <a:tc>
                  <a:txBody>
                    <a:bodyPr/>
                    <a:lstStyle/>
                    <a:p>
                      <a:pPr algn="ctr" fontAlgn="ctr"/>
                      <a:r>
                        <a:rPr lang="en-US" sz="1400" b="0" i="0" u="none" strike="noStrike">
                          <a:solidFill>
                            <a:srgbClr val="000000"/>
                          </a:solidFill>
                          <a:latin typeface="맑은 고딕"/>
                        </a:rPr>
                        <a:t>pid</a:t>
                      </a:r>
                    </a:p>
                  </a:txBody>
                  <a:tcPr marL="9525" marR="9525" marT="9525" marB="0" anchor="ctr"/>
                </a:tc>
                <a:tc>
                  <a:txBody>
                    <a:bodyPr/>
                    <a:lstStyle/>
                    <a:p>
                      <a:pPr algn="ctr" fontAlgn="ctr"/>
                      <a:r>
                        <a:rPr lang="en-US" sz="1400" b="0" i="0" u="none" strike="noStrike">
                          <a:solidFill>
                            <a:srgbClr val="000000"/>
                          </a:solidFill>
                          <a:latin typeface="맑은 고딕"/>
                        </a:rPr>
                        <a:t>varchar(40)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상품</a:t>
                      </a:r>
                      <a:r>
                        <a:rPr lang="en-US" sz="1400" b="0" i="0" u="none" strike="noStrike">
                          <a:solidFill>
                            <a:srgbClr val="000000"/>
                          </a:solidFill>
                          <a:latin typeface="맑은 고딕"/>
                        </a:rPr>
                        <a:t>ID</a:t>
                      </a:r>
                    </a:p>
                  </a:txBody>
                  <a:tcPr marL="9525" marR="9525" marT="9525" marB="0" anchor="ctr"/>
                </a:tc>
              </a:tr>
              <a:tr h="415329">
                <a:tc>
                  <a:txBody>
                    <a:bodyPr/>
                    <a:lstStyle/>
                    <a:p>
                      <a:pPr algn="ctr" fontAlgn="ctr"/>
                      <a:r>
                        <a:rPr lang="en-US" sz="1400" b="0" i="0" u="none" strike="noStrike" dirty="0" err="1">
                          <a:solidFill>
                            <a:srgbClr val="000000"/>
                          </a:solidFill>
                          <a:latin typeface="맑은 고딕"/>
                        </a:rPr>
                        <a:t>insert_date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en-US" sz="1400" b="0" i="0" u="none" strike="noStrike" dirty="0" err="1">
                          <a:solidFill>
                            <a:srgbClr val="000000"/>
                          </a:solidFill>
                          <a:latin typeface="맑은 고딕"/>
                        </a:rPr>
                        <a:t>datetime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sysdate</a:t>
                      </a:r>
                    </a:p>
                  </a:txBody>
                  <a:tcPr marL="9525" marR="9525" marT="9525" marB="0" anchor="ctr"/>
                </a:tc>
                <a:tc>
                  <a:txBody>
                    <a:bodyPr/>
                    <a:lstStyle/>
                    <a:p>
                      <a:pPr algn="l" fontAlgn="ctr"/>
                      <a:r>
                        <a:rPr lang="ko-KR" altLang="en-US" sz="1400" b="0" i="0" u="none" strike="noStrike" dirty="0" err="1">
                          <a:solidFill>
                            <a:srgbClr val="000000"/>
                          </a:solidFill>
                          <a:latin typeface="맑은 고딕"/>
                        </a:rPr>
                        <a:t>입력일시</a:t>
                      </a:r>
                      <a:endParaRPr lang="ko-KR" altLang="en-US" sz="1400" b="0" i="0" u="none" strike="noStrike" dirty="0">
                        <a:solidFill>
                          <a:srgbClr val="000000"/>
                        </a:solidFill>
                        <a:latin typeface="맑은 고딕"/>
                      </a:endParaRPr>
                    </a:p>
                  </a:txBody>
                  <a:tcPr marL="9525" marR="9525" marT="9525" marB="0" anchor="ctr"/>
                </a:tc>
              </a:tr>
            </a:tbl>
          </a:graphicData>
        </a:graphic>
      </p:graphicFrame>
      <p:sp>
        <p:nvSpPr>
          <p:cNvPr id="6" name="テキスト プレースホルダー 12"/>
          <p:cNvSpPr>
            <a:spLocks noGrp="1"/>
          </p:cNvSpPr>
          <p:nvPr>
            <p:ph type="body" sz="quarter" idx="13"/>
          </p:nvPr>
        </p:nvSpPr>
        <p:spPr>
          <a:xfrm>
            <a:off x="1192599" y="5679671"/>
            <a:ext cx="14329592" cy="504056"/>
          </a:xfrm>
        </p:spPr>
        <p:txBody>
          <a:bodyPr>
            <a:normAutofit fontScale="92500" lnSpcReduction="20000"/>
          </a:bodyPr>
          <a:lstStyle/>
          <a:p>
            <a:r>
              <a:rPr kumimoji="1" lang="en-US" altLang="ja-JP" dirty="0" smtClean="0"/>
              <a:t>review_estimate</a:t>
            </a:r>
            <a:endParaRPr kumimoji="1" lang="ja-JP" altLang="en-US" dirty="0"/>
          </a:p>
        </p:txBody>
      </p:sp>
      <p:graphicFrame>
        <p:nvGraphicFramePr>
          <p:cNvPr id="7" name="표 6"/>
          <p:cNvGraphicFramePr>
            <a:graphicFrameLocks noGrp="1"/>
          </p:cNvGraphicFramePr>
          <p:nvPr/>
        </p:nvGraphicFramePr>
        <p:xfrm>
          <a:off x="1173107" y="6197598"/>
          <a:ext cx="15910207" cy="2911296"/>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dirty="0">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a:solidFill>
                            <a:srgbClr val="FF0000"/>
                          </a:solidFill>
                          <a:latin typeface="맑은 고딕"/>
                        </a:rPr>
                        <a:t>no</a:t>
                      </a:r>
                    </a:p>
                  </a:txBody>
                  <a:tcPr marL="9525" marR="9525" marT="9525" marB="0" anchor="ctr"/>
                </a:tc>
                <a:tc>
                  <a:txBody>
                    <a:bodyPr/>
                    <a:lstStyle/>
                    <a:p>
                      <a:pPr algn="ctr" fontAlgn="ctr"/>
                      <a:r>
                        <a:rPr lang="en-US" sz="1400" b="1" i="0" u="none" strike="noStrike">
                          <a:solidFill>
                            <a:srgbClr val="FF0000"/>
                          </a:solidFill>
                          <a:latin typeface="맑은 고딕"/>
                        </a:rPr>
                        <a:t>integer</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번호</a:t>
                      </a:r>
                    </a:p>
                  </a:txBody>
                  <a:tcPr marL="9525" marR="9525" marT="9525" marB="0" anchor="ctr"/>
                </a:tc>
              </a:tr>
              <a:tr h="415329">
                <a:tc>
                  <a:txBody>
                    <a:bodyPr/>
                    <a:lstStyle/>
                    <a:p>
                      <a:pPr algn="ctr" fontAlgn="ctr"/>
                      <a:r>
                        <a:rPr lang="en-US" sz="1400" b="0" i="0" u="none" strike="noStrike">
                          <a:solidFill>
                            <a:srgbClr val="000000"/>
                          </a:solidFill>
                          <a:latin typeface="맑은 고딕"/>
                        </a:rPr>
                        <a:t>id</a:t>
                      </a:r>
                    </a:p>
                  </a:txBody>
                  <a:tcPr marL="9525" marR="9525" marT="9525" marB="0" anchor="ctr"/>
                </a:tc>
                <a:tc>
                  <a:txBody>
                    <a:bodyPr/>
                    <a:lstStyle/>
                    <a:p>
                      <a:pPr algn="ctr" fontAlgn="ctr"/>
                      <a:r>
                        <a:rPr lang="en-US" sz="1400" b="0" i="0" u="none" strike="noStrike" dirty="0" err="1">
                          <a:solidFill>
                            <a:srgbClr val="000000"/>
                          </a:solidFill>
                          <a:latin typeface="맑은 고딕"/>
                        </a:rPr>
                        <a:t>varchar</a:t>
                      </a:r>
                      <a:r>
                        <a:rPr lang="en-US" sz="1400" b="0" i="0" u="none" strike="noStrike" dirty="0">
                          <a:solidFill>
                            <a:srgbClr val="000000"/>
                          </a:solidFill>
                          <a:latin typeface="맑은 고딕"/>
                        </a:rPr>
                        <a:t>(20)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아이디</a:t>
                      </a:r>
                    </a:p>
                  </a:txBody>
                  <a:tcPr marL="9525" marR="9525" marT="9525" marB="0" anchor="ctr"/>
                </a:tc>
              </a:tr>
              <a:tr h="415329">
                <a:tc>
                  <a:txBody>
                    <a:bodyPr/>
                    <a:lstStyle/>
                    <a:p>
                      <a:pPr algn="ctr" fontAlgn="ctr"/>
                      <a:r>
                        <a:rPr lang="en-US" sz="1400" b="0" i="0" u="none" strike="noStrike">
                          <a:solidFill>
                            <a:srgbClr val="000000"/>
                          </a:solidFill>
                          <a:latin typeface="맑은 고딕"/>
                        </a:rPr>
                        <a:t>pid</a:t>
                      </a:r>
                    </a:p>
                  </a:txBody>
                  <a:tcPr marL="9525" marR="9525" marT="9525" marB="0" anchor="ctr"/>
                </a:tc>
                <a:tc>
                  <a:txBody>
                    <a:bodyPr/>
                    <a:lstStyle/>
                    <a:p>
                      <a:pPr algn="ctr" fontAlgn="ctr"/>
                      <a:r>
                        <a:rPr lang="en-US" sz="1400" b="0" i="0" u="none" strike="noStrike">
                          <a:solidFill>
                            <a:srgbClr val="000000"/>
                          </a:solidFill>
                          <a:latin typeface="맑은 고딕"/>
                        </a:rPr>
                        <a:t>varchar(40)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상품</a:t>
                      </a:r>
                      <a:r>
                        <a:rPr lang="en-US" sz="1400" b="0" i="0" u="none" strike="noStrike">
                          <a:solidFill>
                            <a:srgbClr val="000000"/>
                          </a:solidFill>
                          <a:latin typeface="맑은 고딕"/>
                        </a:rPr>
                        <a:t>ID</a:t>
                      </a:r>
                    </a:p>
                  </a:txBody>
                  <a:tcPr marL="9525" marR="9525" marT="9525" marB="0" anchor="ctr"/>
                </a:tc>
              </a:tr>
              <a:tr h="415329">
                <a:tc>
                  <a:txBody>
                    <a:bodyPr/>
                    <a:lstStyle/>
                    <a:p>
                      <a:pPr algn="ctr" fontAlgn="ctr"/>
                      <a:r>
                        <a:rPr lang="en-US" sz="1400" b="0" i="0" u="none" strike="noStrike">
                          <a:solidFill>
                            <a:srgbClr val="000000"/>
                          </a:solidFill>
                          <a:latin typeface="맑은 고딕"/>
                        </a:rPr>
                        <a:t>reply_no</a:t>
                      </a:r>
                    </a:p>
                  </a:txBody>
                  <a:tcPr marL="9525" marR="9525" marT="9525" marB="0" anchor="ctr"/>
                </a:tc>
                <a:tc>
                  <a:txBody>
                    <a:bodyPr/>
                    <a:lstStyle/>
                    <a:p>
                      <a:pPr algn="ctr" fontAlgn="ctr"/>
                      <a:r>
                        <a:rPr lang="en-US" sz="1400" b="0" i="0" u="none" strike="noStrike">
                          <a:solidFill>
                            <a:srgbClr val="000000"/>
                          </a:solidFill>
                          <a:latin typeface="맑은 고딕"/>
                        </a:rPr>
                        <a:t>integer</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상품댓글 </a:t>
                      </a:r>
                      <a:r>
                        <a:rPr lang="en-US" sz="1400" b="0" i="0" u="none" strike="noStrike">
                          <a:solidFill>
                            <a:srgbClr val="000000"/>
                          </a:solidFill>
                          <a:latin typeface="맑은 고딕"/>
                        </a:rPr>
                        <a:t>NO</a:t>
                      </a:r>
                    </a:p>
                  </a:txBody>
                  <a:tcPr marL="9525" marR="9525" marT="9525" marB="0" anchor="ctr"/>
                </a:tc>
              </a:tr>
              <a:tr h="415329">
                <a:tc>
                  <a:txBody>
                    <a:bodyPr/>
                    <a:lstStyle/>
                    <a:p>
                      <a:pPr algn="ctr" fontAlgn="ctr"/>
                      <a:r>
                        <a:rPr lang="en-US" sz="1400" b="0" i="0" u="none" strike="noStrike">
                          <a:solidFill>
                            <a:srgbClr val="000000"/>
                          </a:solidFill>
                          <a:latin typeface="맑은 고딕"/>
                        </a:rPr>
                        <a:t>kind</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en-US" altLang="ko-KR" sz="1400" b="0" i="0" u="none" strike="noStrike">
                          <a:solidFill>
                            <a:srgbClr val="000000"/>
                          </a:solidFill>
                          <a:latin typeface="맑은 고딕"/>
                        </a:rPr>
                        <a:t>Y: </a:t>
                      </a:r>
                      <a:r>
                        <a:rPr lang="ko-KR" altLang="en-US" sz="1400" b="0" i="0" u="none" strike="noStrike">
                          <a:solidFill>
                            <a:srgbClr val="000000"/>
                          </a:solidFill>
                          <a:latin typeface="맑은 고딕"/>
                        </a:rPr>
                        <a:t>좋아요</a:t>
                      </a:r>
                      <a:r>
                        <a:rPr lang="en-US" altLang="ko-KR" sz="1400" b="0" i="0" u="none" strike="noStrike">
                          <a:solidFill>
                            <a:srgbClr val="000000"/>
                          </a:solidFill>
                          <a:latin typeface="맑은 고딕"/>
                        </a:rPr>
                        <a:t>, N: </a:t>
                      </a:r>
                      <a:r>
                        <a:rPr lang="ko-KR" altLang="en-US" sz="1400" b="0" i="0" u="none" strike="noStrike">
                          <a:solidFill>
                            <a:srgbClr val="000000"/>
                          </a:solidFill>
                          <a:latin typeface="맑은 고딕"/>
                        </a:rPr>
                        <a:t>싫어요</a:t>
                      </a:r>
                    </a:p>
                  </a:txBody>
                  <a:tcPr marL="9525" marR="9525" marT="9525" marB="0" anchor="ctr"/>
                </a:tc>
              </a:tr>
              <a:tr h="477913">
                <a:tc>
                  <a:txBody>
                    <a:bodyPr/>
                    <a:lstStyle/>
                    <a:p>
                      <a:pPr algn="ctr" fontAlgn="ctr"/>
                      <a:r>
                        <a:rPr lang="en-US" sz="1400" b="0" i="0" u="none" strike="noStrike">
                          <a:solidFill>
                            <a:srgbClr val="000000"/>
                          </a:solidFill>
                          <a:latin typeface="맑은 고딕"/>
                        </a:rPr>
                        <a:t>insert_date</a:t>
                      </a:r>
                    </a:p>
                  </a:txBody>
                  <a:tcPr marL="9525" marR="9525" marT="9525" marB="0" anchor="ctr"/>
                </a:tc>
                <a:tc>
                  <a:txBody>
                    <a:bodyPr/>
                    <a:lstStyle/>
                    <a:p>
                      <a:pPr algn="ctr" fontAlgn="ctr"/>
                      <a:r>
                        <a:rPr lang="en-US" sz="1400" b="0" i="0" u="none" strike="noStrike" dirty="0" err="1">
                          <a:solidFill>
                            <a:srgbClr val="000000"/>
                          </a:solidFill>
                          <a:latin typeface="맑은 고딕"/>
                        </a:rPr>
                        <a:t>datetime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en-US" sz="1400" b="0" i="0" u="none" strike="noStrike">
                          <a:solidFill>
                            <a:srgbClr val="000000"/>
                          </a:solidFill>
                          <a:latin typeface="맑은 고딕"/>
                        </a:rPr>
                        <a:t>sysdate</a:t>
                      </a:r>
                    </a:p>
                  </a:txBody>
                  <a:tcPr marL="9525" marR="9525" marT="9525" marB="0" anchor="ctr"/>
                </a:tc>
                <a:tc>
                  <a:txBody>
                    <a:bodyPr/>
                    <a:lstStyle/>
                    <a:p>
                      <a:pPr algn="l" fontAlgn="ctr"/>
                      <a:r>
                        <a:rPr lang="ko-KR" altLang="en-US" sz="1400" b="0" i="0" u="none" strike="noStrike" dirty="0" err="1">
                          <a:solidFill>
                            <a:srgbClr val="000000"/>
                          </a:solidFill>
                          <a:latin typeface="맑은 고딕"/>
                        </a:rPr>
                        <a:t>입력일시</a:t>
                      </a:r>
                      <a:endParaRPr lang="ko-KR" altLang="en-US" sz="1400" b="0" i="0" u="none" strike="noStrike" dirty="0">
                        <a:solidFill>
                          <a:srgbClr val="000000"/>
                        </a:solidFill>
                        <a:latin typeface="맑은 고딕"/>
                      </a:endParaRPr>
                    </a:p>
                  </a:txBody>
                  <a:tcPr marL="9525" marR="9525" marT="9525" marB="0" anchor="ctr"/>
                </a:tc>
              </a:tr>
            </a:tbl>
          </a:graphicData>
        </a:graphic>
      </p:graphicFrame>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테이블 명세</a:t>
            </a:r>
            <a:endParaRPr kumimoji="1" lang="ja-JP" altLang="en-US" dirty="0">
              <a:solidFill>
                <a:schemeClr val="accent1"/>
              </a:solidFill>
              <a:latin typeface="Route 159 Bold" pitchFamily="50"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27</a:t>
            </a:fld>
            <a:endParaRPr lang="ja-JP" altLang="en-US"/>
          </a:p>
        </p:txBody>
      </p:sp>
      <p:graphicFrame>
        <p:nvGraphicFramePr>
          <p:cNvPr id="8" name="표 7"/>
          <p:cNvGraphicFramePr>
            <a:graphicFrameLocks noGrp="1"/>
          </p:cNvGraphicFramePr>
          <p:nvPr/>
        </p:nvGraphicFramePr>
        <p:xfrm>
          <a:off x="1158592" y="2481932"/>
          <a:ext cx="15910207" cy="2433383"/>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a:solidFill>
                            <a:srgbClr val="FF0000"/>
                          </a:solidFill>
                          <a:latin typeface="맑은 고딕"/>
                        </a:rPr>
                        <a:t>code1</a:t>
                      </a:r>
                    </a:p>
                  </a:txBody>
                  <a:tcPr marL="9525" marR="9525" marT="9525" marB="0" anchor="ctr"/>
                </a:tc>
                <a:tc>
                  <a:txBody>
                    <a:bodyPr/>
                    <a:lstStyle/>
                    <a:p>
                      <a:pPr algn="ctr" fontAlgn="ctr"/>
                      <a:r>
                        <a:rPr lang="en-US" sz="1400" b="1" i="0" u="none" strike="noStrike">
                          <a:solidFill>
                            <a:srgbClr val="FF0000"/>
                          </a:solidFill>
                          <a:latin typeface="맑은 고딕"/>
                        </a:rPr>
                        <a:t>varchar(3)</a:t>
                      </a:r>
                    </a:p>
                  </a:txBody>
                  <a:tcPr marL="9525" marR="9525" marT="9525" marB="0" anchor="ctr"/>
                </a:tc>
                <a:tc>
                  <a:txBody>
                    <a:bodyPr/>
                    <a:lstStyle/>
                    <a:p>
                      <a:pPr algn="ctr" fontAlgn="ctr"/>
                      <a:r>
                        <a:rPr lang="ko-KR" altLang="en-US" sz="1400" b="1" i="0" u="none" strike="noStrike" dirty="0">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코드분류</a:t>
                      </a:r>
                    </a:p>
                  </a:txBody>
                  <a:tcPr marL="9525" marR="9525" marT="9525" marB="0" anchor="ctr"/>
                </a:tc>
              </a:tr>
              <a:tr h="415329">
                <a:tc>
                  <a:txBody>
                    <a:bodyPr/>
                    <a:lstStyle/>
                    <a:p>
                      <a:pPr algn="ctr" fontAlgn="ctr"/>
                      <a:r>
                        <a:rPr lang="en-US" sz="1400" b="1" i="0" u="none" strike="noStrike">
                          <a:solidFill>
                            <a:srgbClr val="FF0000"/>
                          </a:solidFill>
                          <a:latin typeface="맑은 고딕"/>
                        </a:rPr>
                        <a:t>code2</a:t>
                      </a:r>
                    </a:p>
                  </a:txBody>
                  <a:tcPr marL="9525" marR="9525" marT="9525" marB="0" anchor="ctr"/>
                </a:tc>
                <a:tc>
                  <a:txBody>
                    <a:bodyPr/>
                    <a:lstStyle/>
                    <a:p>
                      <a:pPr algn="ctr" fontAlgn="ctr"/>
                      <a:r>
                        <a:rPr lang="en-US" sz="1400" b="1" i="0" u="none" strike="noStrike">
                          <a:solidFill>
                            <a:srgbClr val="FF0000"/>
                          </a:solidFill>
                          <a:latin typeface="맑은 고딕"/>
                        </a:rPr>
                        <a:t>varchar(3)</a:t>
                      </a:r>
                    </a:p>
                  </a:txBody>
                  <a:tcPr marL="9525" marR="9525" marT="9525" marB="0" anchor="ctr"/>
                </a:tc>
                <a:tc>
                  <a:txBody>
                    <a:bodyPr/>
                    <a:lstStyle/>
                    <a:p>
                      <a:pPr algn="ctr" fontAlgn="ctr"/>
                      <a:r>
                        <a:rPr lang="ko-KR" altLang="en-US" sz="1400" b="1" i="0" u="none" strike="noStrike" dirty="0">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대분류</a:t>
                      </a:r>
                    </a:p>
                  </a:txBody>
                  <a:tcPr marL="9525" marR="9525" marT="9525" marB="0" anchor="ctr"/>
                </a:tc>
              </a:tr>
              <a:tr h="415329">
                <a:tc>
                  <a:txBody>
                    <a:bodyPr/>
                    <a:lstStyle/>
                    <a:p>
                      <a:pPr algn="ctr" fontAlgn="ctr"/>
                      <a:r>
                        <a:rPr lang="en-US" sz="1400" b="0" i="0" u="none" strike="noStrike">
                          <a:solidFill>
                            <a:srgbClr val="000000"/>
                          </a:solidFill>
                          <a:latin typeface="맑은 고딕"/>
                        </a:rPr>
                        <a:t>text</a:t>
                      </a:r>
                    </a:p>
                  </a:txBody>
                  <a:tcPr marL="9525" marR="9525" marT="9525" marB="0" anchor="ctr"/>
                </a:tc>
                <a:tc>
                  <a:txBody>
                    <a:bodyPr/>
                    <a:lstStyle/>
                    <a:p>
                      <a:pPr algn="ctr" fontAlgn="ctr"/>
                      <a:r>
                        <a:rPr lang="en-US" sz="1400" b="0" i="0" u="none" strike="noStrike" dirty="0" err="1">
                          <a:solidFill>
                            <a:srgbClr val="000000"/>
                          </a:solidFill>
                          <a:latin typeface="맑은 고딕"/>
                        </a:rPr>
                        <a:t>varchar</a:t>
                      </a:r>
                      <a:r>
                        <a:rPr lang="en-US" sz="1400" b="0" i="0" u="none" strike="noStrike" dirty="0">
                          <a:solidFill>
                            <a:srgbClr val="000000"/>
                          </a:solidFill>
                          <a:latin typeface="맑은 고딕"/>
                        </a:rPr>
                        <a:t>(1000)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내용</a:t>
                      </a:r>
                    </a:p>
                  </a:txBody>
                  <a:tcPr marL="9525" marR="9525" marT="9525" marB="0" anchor="ctr"/>
                </a:tc>
              </a:tr>
              <a:tr h="415329">
                <a:tc>
                  <a:txBody>
                    <a:bodyPr/>
                    <a:lstStyle/>
                    <a:p>
                      <a:pPr algn="ctr" fontAlgn="ctr"/>
                      <a:r>
                        <a:rPr lang="en-US" sz="1400" b="0" i="0" u="none" strike="noStrike">
                          <a:solidFill>
                            <a:srgbClr val="000000"/>
                          </a:solidFill>
                          <a:latin typeface="맑은 고딕"/>
                        </a:rPr>
                        <a:t>remarks</a:t>
                      </a:r>
                    </a:p>
                  </a:txBody>
                  <a:tcPr marL="9525" marR="9525" marT="9525" marB="0" anchor="ctr"/>
                </a:tc>
                <a:tc>
                  <a:txBody>
                    <a:bodyPr/>
                    <a:lstStyle/>
                    <a:p>
                      <a:pPr algn="ctr" fontAlgn="ctr"/>
                      <a:r>
                        <a:rPr lang="en-US" sz="1400" b="0" i="0" u="none" strike="noStrike">
                          <a:solidFill>
                            <a:srgbClr val="000000"/>
                          </a:solidFill>
                          <a:latin typeface="맑은 고딕"/>
                        </a:rPr>
                        <a:t>varchar(300)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비고</a:t>
                      </a:r>
                    </a:p>
                  </a:txBody>
                  <a:tcPr marL="9525" marR="9525" marT="9525" marB="0" anchor="ctr"/>
                </a:tc>
              </a:tr>
              <a:tr h="415329">
                <a:tc>
                  <a:txBody>
                    <a:bodyPr/>
                    <a:lstStyle/>
                    <a:p>
                      <a:pPr algn="ctr" fontAlgn="ctr"/>
                      <a:r>
                        <a:rPr lang="en-US" sz="1400" b="0" i="0" u="none" strike="noStrike" dirty="0" err="1">
                          <a:solidFill>
                            <a:srgbClr val="000000"/>
                          </a:solidFill>
                          <a:latin typeface="맑은 고딕"/>
                        </a:rPr>
                        <a:t>insert_date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en-US" sz="1400" b="0" i="0" u="none" strike="noStrike" dirty="0" err="1" smtClean="0">
                          <a:solidFill>
                            <a:srgbClr val="000000"/>
                          </a:solidFill>
                          <a:latin typeface="맑은 고딕"/>
                        </a:rPr>
                        <a:t>Datetime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ko-KR" altLang="en-US" sz="1400" b="0" i="0" u="none" strike="noStrike" dirty="0">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dirty="0" err="1">
                          <a:solidFill>
                            <a:srgbClr val="000000"/>
                          </a:solidFill>
                          <a:latin typeface="맑은 고딕"/>
                        </a:rPr>
                        <a:t>입력일시</a:t>
                      </a:r>
                      <a:endParaRPr lang="ko-KR" altLang="en-US" sz="1400" b="0" i="0" u="none" strike="noStrike" dirty="0">
                        <a:solidFill>
                          <a:srgbClr val="000000"/>
                        </a:solidFill>
                        <a:latin typeface="맑은 고딕"/>
                      </a:endParaRPr>
                    </a:p>
                  </a:txBody>
                  <a:tcPr marL="9525" marR="9525" marT="9525" marB="0" anchor="ctr"/>
                </a:tc>
              </a:tr>
            </a:tbl>
          </a:graphicData>
        </a:graphic>
      </p:graphicFrame>
      <p:graphicFrame>
        <p:nvGraphicFramePr>
          <p:cNvPr id="7" name="표 6"/>
          <p:cNvGraphicFramePr>
            <a:graphicFrameLocks noGrp="1"/>
          </p:cNvGraphicFramePr>
          <p:nvPr/>
        </p:nvGraphicFramePr>
        <p:xfrm>
          <a:off x="1180364" y="5522684"/>
          <a:ext cx="15910207" cy="2433383"/>
        </p:xfrm>
        <a:graphic>
          <a:graphicData uri="http://schemas.openxmlformats.org/drawingml/2006/table">
            <a:tbl>
              <a:tblPr firstRow="1" bandRow="1">
                <a:tableStyleId>{5C22544A-7EE6-4342-B048-85BDC9FD1C3A}</a:tableStyleId>
              </a:tblPr>
              <a:tblGrid>
                <a:gridCol w="1325851"/>
                <a:gridCol w="3903064"/>
                <a:gridCol w="3292282"/>
                <a:gridCol w="3032644"/>
                <a:gridCol w="1704665"/>
                <a:gridCol w="2651701"/>
              </a:tblGrid>
              <a:tr h="356738">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dirty="0">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15329">
                <a:tc>
                  <a:txBody>
                    <a:bodyPr/>
                    <a:lstStyle/>
                    <a:p>
                      <a:pPr algn="ctr" fontAlgn="ctr"/>
                      <a:r>
                        <a:rPr lang="en-US" sz="1400" b="1" i="0" u="none" strike="noStrike" dirty="0">
                          <a:solidFill>
                            <a:srgbClr val="FF0000"/>
                          </a:solidFill>
                          <a:latin typeface="맑은 고딕"/>
                        </a:rPr>
                        <a:t>code1</a:t>
                      </a:r>
                    </a:p>
                  </a:txBody>
                  <a:tcPr marL="9525" marR="9525" marT="9525" marB="0" anchor="ctr"/>
                </a:tc>
                <a:tc>
                  <a:txBody>
                    <a:bodyPr/>
                    <a:lstStyle/>
                    <a:p>
                      <a:pPr algn="ctr" fontAlgn="ctr"/>
                      <a:r>
                        <a:rPr lang="en-US" sz="1400" b="1" i="0" u="none" strike="noStrike">
                          <a:solidFill>
                            <a:srgbClr val="FF0000"/>
                          </a:solidFill>
                          <a:latin typeface="맑은 고딕"/>
                        </a:rPr>
                        <a:t>varchar(3)</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대분류</a:t>
                      </a:r>
                    </a:p>
                  </a:txBody>
                  <a:tcPr marL="9525" marR="9525" marT="9525" marB="0" anchor="ctr"/>
                </a:tc>
              </a:tr>
              <a:tr h="415329">
                <a:tc>
                  <a:txBody>
                    <a:bodyPr/>
                    <a:lstStyle/>
                    <a:p>
                      <a:pPr algn="ctr" fontAlgn="ctr"/>
                      <a:r>
                        <a:rPr lang="en-US" sz="1400" b="1" i="0" u="none" strike="noStrike">
                          <a:solidFill>
                            <a:srgbClr val="FF0000"/>
                          </a:solidFill>
                          <a:latin typeface="맑은 고딕"/>
                        </a:rPr>
                        <a:t>code2</a:t>
                      </a:r>
                    </a:p>
                  </a:txBody>
                  <a:tcPr marL="9525" marR="9525" marT="9525" marB="0" anchor="ctr"/>
                </a:tc>
                <a:tc>
                  <a:txBody>
                    <a:bodyPr/>
                    <a:lstStyle/>
                    <a:p>
                      <a:pPr algn="ctr" fontAlgn="ctr"/>
                      <a:r>
                        <a:rPr lang="en-US" sz="1400" b="1" i="0" u="none" strike="noStrike">
                          <a:solidFill>
                            <a:srgbClr val="FF0000"/>
                          </a:solidFill>
                          <a:latin typeface="맑은 고딕"/>
                        </a:rPr>
                        <a:t>varchar(3)</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ctr" fontAlgn="ctr"/>
                      <a:r>
                        <a:rPr lang="ko-KR" altLang="en-US" sz="1400" b="1" i="0" u="none" strike="noStrike">
                          <a:solidFill>
                            <a:srgbClr val="FF0000"/>
                          </a:solidFill>
                          <a:latin typeface="맑은 고딕"/>
                        </a:rPr>
                        <a:t>○</a:t>
                      </a:r>
                    </a:p>
                  </a:txBody>
                  <a:tcPr marL="9525" marR="9525" marT="9525" marB="0" anchor="ctr"/>
                </a:tc>
                <a:tc>
                  <a:txBody>
                    <a:bodyPr/>
                    <a:lstStyle/>
                    <a:p>
                      <a:pPr algn="ctr" fontAlgn="ctr"/>
                      <a:r>
                        <a:rPr lang="ko-KR" altLang="en-US" sz="1400" b="1" i="0" u="none" strike="noStrike">
                          <a:solidFill>
                            <a:srgbClr val="FF0000"/>
                          </a:solidFill>
                          <a:latin typeface="맑은 고딕"/>
                        </a:rPr>
                        <a:t>　</a:t>
                      </a:r>
                    </a:p>
                  </a:txBody>
                  <a:tcPr marL="9525" marR="9525" marT="9525" marB="0" anchor="ctr"/>
                </a:tc>
                <a:tc>
                  <a:txBody>
                    <a:bodyPr/>
                    <a:lstStyle/>
                    <a:p>
                      <a:pPr algn="l" fontAlgn="ctr"/>
                      <a:r>
                        <a:rPr lang="ko-KR" altLang="en-US" sz="1400" b="1" i="0" u="none" strike="noStrike">
                          <a:solidFill>
                            <a:srgbClr val="FF0000"/>
                          </a:solidFill>
                          <a:latin typeface="맑은 고딕"/>
                        </a:rPr>
                        <a:t>소분류</a:t>
                      </a:r>
                    </a:p>
                  </a:txBody>
                  <a:tcPr marL="9525" marR="9525" marT="9525" marB="0" anchor="ctr"/>
                </a:tc>
              </a:tr>
              <a:tr h="415329">
                <a:tc>
                  <a:txBody>
                    <a:bodyPr/>
                    <a:lstStyle/>
                    <a:p>
                      <a:pPr algn="ctr" fontAlgn="ctr"/>
                      <a:r>
                        <a:rPr lang="en-US" sz="1400" b="0" i="0" u="none" strike="noStrike">
                          <a:solidFill>
                            <a:srgbClr val="000000"/>
                          </a:solidFill>
                          <a:latin typeface="맑은 고딕"/>
                        </a:rPr>
                        <a:t>text</a:t>
                      </a:r>
                    </a:p>
                  </a:txBody>
                  <a:tcPr marL="9525" marR="9525" marT="9525" marB="0" anchor="ctr"/>
                </a:tc>
                <a:tc>
                  <a:txBody>
                    <a:bodyPr/>
                    <a:lstStyle/>
                    <a:p>
                      <a:pPr algn="ctr" fontAlgn="ctr"/>
                      <a:r>
                        <a:rPr lang="en-US" sz="1400" b="0" i="0" u="none" strike="noStrike" dirty="0" err="1">
                          <a:solidFill>
                            <a:srgbClr val="000000"/>
                          </a:solidFill>
                          <a:latin typeface="맑은 고딕"/>
                        </a:rPr>
                        <a:t>varchar</a:t>
                      </a:r>
                      <a:r>
                        <a:rPr lang="en-US" sz="1400" b="0" i="0" u="none" strike="noStrike" dirty="0">
                          <a:solidFill>
                            <a:srgbClr val="000000"/>
                          </a:solidFill>
                          <a:latin typeface="맑은 고딕"/>
                        </a:rPr>
                        <a:t>(1000)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내용</a:t>
                      </a:r>
                    </a:p>
                  </a:txBody>
                  <a:tcPr marL="9525" marR="9525" marT="9525" marB="0" anchor="ctr"/>
                </a:tc>
              </a:tr>
              <a:tr h="415329">
                <a:tc>
                  <a:txBody>
                    <a:bodyPr/>
                    <a:lstStyle/>
                    <a:p>
                      <a:pPr algn="ctr" fontAlgn="ctr"/>
                      <a:r>
                        <a:rPr lang="en-US" sz="1400" b="0" i="0" u="none" strike="noStrike">
                          <a:solidFill>
                            <a:srgbClr val="000000"/>
                          </a:solidFill>
                          <a:latin typeface="맑은 고딕"/>
                        </a:rPr>
                        <a:t>remarks</a:t>
                      </a:r>
                    </a:p>
                  </a:txBody>
                  <a:tcPr marL="9525" marR="9525" marT="9525" marB="0" anchor="ctr"/>
                </a:tc>
                <a:tc>
                  <a:txBody>
                    <a:bodyPr/>
                    <a:lstStyle/>
                    <a:p>
                      <a:pPr algn="ctr" fontAlgn="ctr"/>
                      <a:r>
                        <a:rPr lang="en-US" sz="1400" b="0" i="0" u="none" strike="noStrike">
                          <a:solidFill>
                            <a:srgbClr val="000000"/>
                          </a:solidFill>
                          <a:latin typeface="맑은 고딕"/>
                        </a:rPr>
                        <a:t>varchar(300)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비고</a:t>
                      </a:r>
                    </a:p>
                  </a:txBody>
                  <a:tcPr marL="9525" marR="9525" marT="9525" marB="0" anchor="ctr"/>
                </a:tc>
              </a:tr>
              <a:tr h="415329">
                <a:tc>
                  <a:txBody>
                    <a:bodyPr/>
                    <a:lstStyle/>
                    <a:p>
                      <a:pPr algn="ctr" fontAlgn="ctr"/>
                      <a:r>
                        <a:rPr lang="en-US" sz="1400" b="0" i="0" u="none" strike="noStrike" dirty="0" err="1">
                          <a:solidFill>
                            <a:srgbClr val="000000"/>
                          </a:solidFill>
                          <a:latin typeface="맑은 고딕"/>
                        </a:rPr>
                        <a:t>insert_date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en-US" sz="1400" b="0" i="0" u="none" strike="noStrike" dirty="0" err="1">
                          <a:solidFill>
                            <a:srgbClr val="000000"/>
                          </a:solidFill>
                          <a:latin typeface="맑은 고딕"/>
                        </a:rPr>
                        <a:t>datetime</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ko-KR" altLang="en-US" sz="1400" b="0" i="0" u="none" strike="noStrike">
                          <a:solidFill>
                            <a:srgbClr val="000000"/>
                          </a:solidFill>
                          <a:latin typeface="맑은 고딕"/>
                        </a:rPr>
                        <a:t>○</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dirty="0" err="1">
                          <a:solidFill>
                            <a:srgbClr val="000000"/>
                          </a:solidFill>
                          <a:latin typeface="맑은 고딕"/>
                        </a:rPr>
                        <a:t>입력일시</a:t>
                      </a:r>
                      <a:endParaRPr lang="ko-KR" altLang="en-US" sz="1400" b="0" i="0" u="none" strike="noStrike" dirty="0">
                        <a:solidFill>
                          <a:srgbClr val="000000"/>
                        </a:solidFill>
                        <a:latin typeface="맑은 고딕"/>
                      </a:endParaRPr>
                    </a:p>
                  </a:txBody>
                  <a:tcPr marL="9525" marR="9525" marT="9525" marB="0" anchor="ctr"/>
                </a:tc>
              </a:tr>
            </a:tbl>
          </a:graphicData>
        </a:graphic>
      </p:graphicFrame>
      <p:sp>
        <p:nvSpPr>
          <p:cNvPr id="9" name="テキスト プレースホルダー 12"/>
          <p:cNvSpPr>
            <a:spLocks noGrp="1"/>
          </p:cNvSpPr>
          <p:nvPr>
            <p:ph type="body" sz="quarter" idx="13"/>
          </p:nvPr>
        </p:nvSpPr>
        <p:spPr>
          <a:xfrm>
            <a:off x="1163570" y="1949500"/>
            <a:ext cx="14329592" cy="504056"/>
          </a:xfrm>
        </p:spPr>
        <p:txBody>
          <a:bodyPr>
            <a:normAutofit fontScale="92500" lnSpcReduction="20000"/>
          </a:bodyPr>
          <a:lstStyle/>
          <a:p>
            <a:r>
              <a:rPr kumimoji="1" lang="en-US" altLang="ja-JP" dirty="0" smtClean="0"/>
              <a:t>code</a:t>
            </a:r>
            <a:endParaRPr kumimoji="1" lang="ja-JP" altLang="en-US" dirty="0"/>
          </a:p>
        </p:txBody>
      </p:sp>
      <p:sp>
        <p:nvSpPr>
          <p:cNvPr id="10" name="텍스트 개체 틀 9"/>
          <p:cNvSpPr>
            <a:spLocks noGrp="1"/>
          </p:cNvSpPr>
          <p:nvPr>
            <p:ph type="body" sz="quarter" idx="13"/>
          </p:nvPr>
        </p:nvSpPr>
        <p:spPr/>
        <p:txBody>
          <a:bodyPr>
            <a:normAutofit fontScale="92500" lnSpcReduction="20000"/>
          </a:bodyPr>
          <a:lstStyle/>
          <a:p>
            <a:endParaRPr lang="ko-KR" altLang="en-US"/>
          </a:p>
        </p:txBody>
      </p:sp>
      <p:sp>
        <p:nvSpPr>
          <p:cNvPr id="11" name="テキスト プレースホルダー 12"/>
          <p:cNvSpPr>
            <a:spLocks noGrp="1"/>
          </p:cNvSpPr>
          <p:nvPr>
            <p:ph type="body" sz="quarter" idx="13"/>
          </p:nvPr>
        </p:nvSpPr>
        <p:spPr>
          <a:xfrm>
            <a:off x="1149056" y="4982985"/>
            <a:ext cx="14329592" cy="504056"/>
          </a:xfrm>
        </p:spPr>
        <p:txBody>
          <a:bodyPr>
            <a:normAutofit fontScale="92500" lnSpcReduction="20000"/>
          </a:bodyPr>
          <a:lstStyle/>
          <a:p>
            <a:r>
              <a:rPr kumimoji="1" lang="en-US" altLang="ja-JP" dirty="0" smtClean="0"/>
              <a:t>subcode</a:t>
            </a:r>
            <a:endParaRPr kumimoji="1" lang="ja-JP" altLang="en-US" dirty="0"/>
          </a:p>
        </p:txBody>
      </p:sp>
      <p:sp>
        <p:nvSpPr>
          <p:cNvPr id="14" name="텍스트 개체 틀 13"/>
          <p:cNvSpPr>
            <a:spLocks noGrp="1"/>
          </p:cNvSpPr>
          <p:nvPr>
            <p:ph type="body" sz="quarter" idx="13"/>
          </p:nvPr>
        </p:nvSpPr>
        <p:spPr/>
        <p:txBody>
          <a:bodyPr>
            <a:normAutofit fontScale="92500" lnSpcReduction="20000"/>
          </a:bodyPr>
          <a:lstStyle/>
          <a:p>
            <a:endParaRPr lang="ko-KR" altLang="en-US"/>
          </a:p>
        </p:txBody>
      </p:sp>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테이블 명세</a:t>
            </a:r>
            <a:endParaRPr kumimoji="1" lang="ja-JP" altLang="en-US" dirty="0">
              <a:solidFill>
                <a:schemeClr val="accent1"/>
              </a:solidFill>
              <a:latin typeface="Route 159 Bold" pitchFamily="50"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28</a:t>
            </a:fld>
            <a:endParaRPr lang="ja-JP" altLang="en-US"/>
          </a:p>
        </p:txBody>
      </p:sp>
      <p:graphicFrame>
        <p:nvGraphicFramePr>
          <p:cNvPr id="8" name="표 7"/>
          <p:cNvGraphicFramePr>
            <a:graphicFrameLocks noGrp="1"/>
          </p:cNvGraphicFramePr>
          <p:nvPr/>
        </p:nvGraphicFramePr>
        <p:xfrm>
          <a:off x="998935" y="2569028"/>
          <a:ext cx="7709638" cy="6865252"/>
        </p:xfrm>
        <a:graphic>
          <a:graphicData uri="http://schemas.openxmlformats.org/drawingml/2006/table">
            <a:tbl>
              <a:tblPr firstRow="1" bandRow="1">
                <a:tableStyleId>{5C22544A-7EE6-4342-B048-85BDC9FD1C3A}</a:tableStyleId>
              </a:tblPr>
              <a:tblGrid>
                <a:gridCol w="1323351"/>
                <a:gridCol w="1210434"/>
                <a:gridCol w="981223"/>
                <a:gridCol w="841828"/>
                <a:gridCol w="914400"/>
                <a:gridCol w="2438402"/>
              </a:tblGrid>
              <a:tr h="431500">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45179">
                <a:tc>
                  <a:txBody>
                    <a:bodyPr/>
                    <a:lstStyle/>
                    <a:p>
                      <a:pPr algn="ctr" fontAlgn="ctr"/>
                      <a:r>
                        <a:rPr lang="en-US" sz="1400" b="0" i="0" u="none" strike="noStrike" dirty="0">
                          <a:solidFill>
                            <a:srgbClr val="000000"/>
                          </a:solidFill>
                          <a:latin typeface="맑은 고딕"/>
                        </a:rPr>
                        <a:t>zipcode</a:t>
                      </a:r>
                    </a:p>
                  </a:txBody>
                  <a:tcPr marL="9525" marR="9525" marT="9525" marB="0" anchor="ctr"/>
                </a:tc>
                <a:tc>
                  <a:txBody>
                    <a:bodyPr/>
                    <a:lstStyle/>
                    <a:p>
                      <a:pPr algn="ctr" fontAlgn="ctr"/>
                      <a:r>
                        <a:rPr lang="en-US" sz="1400" b="0" i="0" u="none" strike="noStrike">
                          <a:solidFill>
                            <a:srgbClr val="000000"/>
                          </a:solidFill>
                          <a:latin typeface="맑은 고딕"/>
                        </a:rPr>
                        <a:t>varchar(6)</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우편번호</a:t>
                      </a:r>
                    </a:p>
                  </a:txBody>
                  <a:tcPr marL="9525" marR="9525" marT="9525" marB="0" anchor="ctr"/>
                </a:tc>
              </a:tr>
              <a:tr h="445179">
                <a:tc>
                  <a:txBody>
                    <a:bodyPr/>
                    <a:lstStyle/>
                    <a:p>
                      <a:pPr algn="ctr" fontAlgn="ctr"/>
                      <a:r>
                        <a:rPr lang="en-US" sz="1400" b="0" i="0" u="none" strike="noStrike">
                          <a:solidFill>
                            <a:srgbClr val="000000"/>
                          </a:solidFill>
                          <a:latin typeface="맑은 고딕"/>
                        </a:rPr>
                        <a:t>zipcode_seq</a:t>
                      </a:r>
                    </a:p>
                  </a:txBody>
                  <a:tcPr marL="9525" marR="9525" marT="9525" marB="0" anchor="ctr"/>
                </a:tc>
                <a:tc>
                  <a:txBody>
                    <a:bodyPr/>
                    <a:lstStyle/>
                    <a:p>
                      <a:pPr algn="ctr" fontAlgn="ctr"/>
                      <a:r>
                        <a:rPr lang="en-US" sz="1400" b="0" i="0" u="none" strike="noStrike">
                          <a:solidFill>
                            <a:srgbClr val="000000"/>
                          </a:solidFill>
                          <a:latin typeface="맑은 고딕"/>
                        </a:rPr>
                        <a:t>varchar(3)</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우편일련번호</a:t>
                      </a:r>
                    </a:p>
                  </a:txBody>
                  <a:tcPr marL="9525" marR="9525" marT="9525" marB="0" anchor="ctr"/>
                </a:tc>
              </a:tr>
              <a:tr h="445179">
                <a:tc>
                  <a:txBody>
                    <a:bodyPr/>
                    <a:lstStyle/>
                    <a:p>
                      <a:pPr algn="ctr" fontAlgn="ctr"/>
                      <a:r>
                        <a:rPr lang="en-US" sz="1400" b="0" i="0" u="none" strike="noStrike">
                          <a:solidFill>
                            <a:srgbClr val="000000"/>
                          </a:solidFill>
                          <a:latin typeface="맑은 고딕"/>
                        </a:rPr>
                        <a:t>country_kr</a:t>
                      </a:r>
                    </a:p>
                  </a:txBody>
                  <a:tcPr marL="9525" marR="9525" marT="9525" marB="0" anchor="ctr"/>
                </a:tc>
                <a:tc>
                  <a:txBody>
                    <a:bodyPr/>
                    <a:lstStyle/>
                    <a:p>
                      <a:pPr algn="ctr" fontAlgn="ctr"/>
                      <a:r>
                        <a:rPr lang="en-US" sz="1400" b="0" i="0" u="none" strike="noStrike">
                          <a:solidFill>
                            <a:srgbClr val="000000"/>
                          </a:solidFill>
                          <a:latin typeface="맑은 고딕"/>
                        </a:rPr>
                        <a:t>varchar(30)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시도</a:t>
                      </a:r>
                    </a:p>
                  </a:txBody>
                  <a:tcPr marL="9525" marR="9525" marT="9525" marB="0" anchor="ctr"/>
                </a:tc>
              </a:tr>
              <a:tr h="445179">
                <a:tc>
                  <a:txBody>
                    <a:bodyPr/>
                    <a:lstStyle/>
                    <a:p>
                      <a:pPr algn="ctr" fontAlgn="ctr"/>
                      <a:r>
                        <a:rPr lang="en-US" sz="1400" b="0" i="0" u="none" strike="noStrike">
                          <a:solidFill>
                            <a:srgbClr val="000000"/>
                          </a:solidFill>
                          <a:latin typeface="맑은 고딕"/>
                        </a:rPr>
                        <a:t>country_eng</a:t>
                      </a:r>
                    </a:p>
                  </a:txBody>
                  <a:tcPr marL="9525" marR="9525" marT="9525" marB="0" anchor="ctr"/>
                </a:tc>
                <a:tc>
                  <a:txBody>
                    <a:bodyPr/>
                    <a:lstStyle/>
                    <a:p>
                      <a:pPr algn="ctr" fontAlgn="ctr"/>
                      <a:r>
                        <a:rPr lang="en-US" sz="1400" b="0" i="0" u="none" strike="noStrike">
                          <a:solidFill>
                            <a:srgbClr val="000000"/>
                          </a:solidFill>
                          <a:latin typeface="맑은 고딕"/>
                        </a:rPr>
                        <a:t>varchar(30)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dirty="0">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시도영문</a:t>
                      </a:r>
                    </a:p>
                  </a:txBody>
                  <a:tcPr marL="9525" marR="9525" marT="9525" marB="0" anchor="ctr"/>
                </a:tc>
              </a:tr>
              <a:tr h="445179">
                <a:tc>
                  <a:txBody>
                    <a:bodyPr/>
                    <a:lstStyle/>
                    <a:p>
                      <a:pPr algn="ctr" fontAlgn="ctr"/>
                      <a:r>
                        <a:rPr lang="en-US" sz="1400" b="0" i="0" u="none" strike="noStrike">
                          <a:solidFill>
                            <a:srgbClr val="000000"/>
                          </a:solidFill>
                          <a:latin typeface="맑은 고딕"/>
                        </a:rPr>
                        <a:t>town_kr</a:t>
                      </a:r>
                    </a:p>
                  </a:txBody>
                  <a:tcPr marL="9525" marR="9525" marT="9525" marB="0" anchor="ctr"/>
                </a:tc>
                <a:tc>
                  <a:txBody>
                    <a:bodyPr/>
                    <a:lstStyle/>
                    <a:p>
                      <a:pPr algn="ctr" fontAlgn="ctr"/>
                      <a:r>
                        <a:rPr lang="en-US" sz="1400" b="0" i="0" u="none" strike="noStrike">
                          <a:solidFill>
                            <a:srgbClr val="000000"/>
                          </a:solidFill>
                          <a:latin typeface="맑은 고딕"/>
                        </a:rPr>
                        <a:t>varchar(30)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시군구</a:t>
                      </a:r>
                    </a:p>
                  </a:txBody>
                  <a:tcPr marL="9525" marR="9525" marT="9525" marB="0" anchor="ctr"/>
                </a:tc>
              </a:tr>
              <a:tr h="445179">
                <a:tc>
                  <a:txBody>
                    <a:bodyPr/>
                    <a:lstStyle/>
                    <a:p>
                      <a:pPr algn="ctr" fontAlgn="ctr"/>
                      <a:r>
                        <a:rPr lang="en-US" sz="1400" b="0" i="0" u="none" strike="noStrike">
                          <a:solidFill>
                            <a:srgbClr val="000000"/>
                          </a:solidFill>
                          <a:latin typeface="맑은 고딕"/>
                        </a:rPr>
                        <a:t>town_eng</a:t>
                      </a:r>
                    </a:p>
                  </a:txBody>
                  <a:tcPr marL="9525" marR="9525" marT="9525" marB="0" anchor="ctr"/>
                </a:tc>
                <a:tc>
                  <a:txBody>
                    <a:bodyPr/>
                    <a:lstStyle/>
                    <a:p>
                      <a:pPr algn="ctr" fontAlgn="ctr"/>
                      <a:r>
                        <a:rPr lang="en-US" sz="1400" b="0" i="0" u="none" strike="noStrike">
                          <a:solidFill>
                            <a:srgbClr val="000000"/>
                          </a:solidFill>
                          <a:latin typeface="맑은 고딕"/>
                        </a:rPr>
                        <a:t>varchar(30)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시군구영문</a:t>
                      </a:r>
                    </a:p>
                  </a:txBody>
                  <a:tcPr marL="9525" marR="9525" marT="9525" marB="0" anchor="ctr"/>
                </a:tc>
              </a:tr>
              <a:tr h="445179">
                <a:tc>
                  <a:txBody>
                    <a:bodyPr/>
                    <a:lstStyle/>
                    <a:p>
                      <a:pPr algn="ctr" fontAlgn="ctr"/>
                      <a:r>
                        <a:rPr lang="en-US" sz="1400" b="0" i="0" u="none" strike="noStrike">
                          <a:solidFill>
                            <a:srgbClr val="000000"/>
                          </a:solidFill>
                          <a:latin typeface="맑은 고딕"/>
                        </a:rPr>
                        <a:t>eup_kr</a:t>
                      </a:r>
                    </a:p>
                  </a:txBody>
                  <a:tcPr marL="9525" marR="9525" marT="9525" marB="0" anchor="ctr"/>
                </a:tc>
                <a:tc>
                  <a:txBody>
                    <a:bodyPr/>
                    <a:lstStyle/>
                    <a:p>
                      <a:pPr algn="ctr" fontAlgn="ctr"/>
                      <a:r>
                        <a:rPr lang="en-US" sz="1400" b="0" i="0" u="none" strike="noStrike">
                          <a:solidFill>
                            <a:srgbClr val="000000"/>
                          </a:solidFill>
                          <a:latin typeface="맑은 고딕"/>
                        </a:rPr>
                        <a:t>varchar(30)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읍면</a:t>
                      </a:r>
                    </a:p>
                  </a:txBody>
                  <a:tcPr marL="9525" marR="9525" marT="9525" marB="0" anchor="ctr"/>
                </a:tc>
              </a:tr>
              <a:tr h="445179">
                <a:tc>
                  <a:txBody>
                    <a:bodyPr/>
                    <a:lstStyle/>
                    <a:p>
                      <a:pPr algn="ctr" fontAlgn="ctr"/>
                      <a:r>
                        <a:rPr lang="en-US" sz="1400" b="0" i="0" u="none" strike="noStrike">
                          <a:solidFill>
                            <a:srgbClr val="000000"/>
                          </a:solidFill>
                          <a:latin typeface="맑은 고딕"/>
                        </a:rPr>
                        <a:t>eup_eng</a:t>
                      </a:r>
                    </a:p>
                  </a:txBody>
                  <a:tcPr marL="9525" marR="9525" marT="9525" marB="0" anchor="ctr"/>
                </a:tc>
                <a:tc>
                  <a:txBody>
                    <a:bodyPr/>
                    <a:lstStyle/>
                    <a:p>
                      <a:pPr algn="ctr" fontAlgn="ctr"/>
                      <a:r>
                        <a:rPr lang="en-US" sz="1400" b="0" i="0" u="none" strike="noStrike">
                          <a:solidFill>
                            <a:srgbClr val="000000"/>
                          </a:solidFill>
                          <a:latin typeface="맑은 고딕"/>
                        </a:rPr>
                        <a:t>varchar(30)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읍면영문</a:t>
                      </a:r>
                    </a:p>
                  </a:txBody>
                  <a:tcPr marL="9525" marR="9525" marT="9525" marB="0" anchor="ctr"/>
                </a:tc>
              </a:tr>
              <a:tr h="445179">
                <a:tc>
                  <a:txBody>
                    <a:bodyPr/>
                    <a:lstStyle/>
                    <a:p>
                      <a:pPr algn="ctr" fontAlgn="ctr"/>
                      <a:r>
                        <a:rPr lang="en-US" sz="1400" b="0" i="0" u="none" strike="noStrike">
                          <a:solidFill>
                            <a:srgbClr val="000000"/>
                          </a:solidFill>
                          <a:latin typeface="맑은 고딕"/>
                        </a:rPr>
                        <a:t>road_code</a:t>
                      </a:r>
                    </a:p>
                  </a:txBody>
                  <a:tcPr marL="9525" marR="9525" marT="9525" marB="0" anchor="ctr"/>
                </a:tc>
                <a:tc>
                  <a:txBody>
                    <a:bodyPr/>
                    <a:lstStyle/>
                    <a:p>
                      <a:pPr algn="ctr" fontAlgn="ctr"/>
                      <a:r>
                        <a:rPr lang="en-US" sz="1400" b="0" i="0" u="none" strike="noStrike">
                          <a:solidFill>
                            <a:srgbClr val="000000"/>
                          </a:solidFill>
                          <a:latin typeface="맑은 고딕"/>
                        </a:rPr>
                        <a:t>varchar(30)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도로명코드</a:t>
                      </a:r>
                    </a:p>
                  </a:txBody>
                  <a:tcPr marL="9525" marR="9525" marT="9525" marB="0" anchor="ctr"/>
                </a:tc>
              </a:tr>
              <a:tr h="445179">
                <a:tc>
                  <a:txBody>
                    <a:bodyPr/>
                    <a:lstStyle/>
                    <a:p>
                      <a:pPr algn="ctr" fontAlgn="ctr"/>
                      <a:r>
                        <a:rPr lang="en-US" sz="1400" b="0" i="0" u="none" strike="noStrike">
                          <a:solidFill>
                            <a:srgbClr val="000000"/>
                          </a:solidFill>
                          <a:latin typeface="맑은 고딕"/>
                        </a:rPr>
                        <a:t>road_name</a:t>
                      </a:r>
                    </a:p>
                  </a:txBody>
                  <a:tcPr marL="9525" marR="9525" marT="9525" marB="0" anchor="ctr"/>
                </a:tc>
                <a:tc>
                  <a:txBody>
                    <a:bodyPr/>
                    <a:lstStyle/>
                    <a:p>
                      <a:pPr algn="ctr" fontAlgn="ctr"/>
                      <a:r>
                        <a:rPr lang="en-US" sz="1400" b="0" i="0" u="none" strike="noStrike">
                          <a:solidFill>
                            <a:srgbClr val="000000"/>
                          </a:solidFill>
                          <a:latin typeface="맑은 고딕"/>
                        </a:rPr>
                        <a:t>varchar(100)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도로명</a:t>
                      </a:r>
                    </a:p>
                  </a:txBody>
                  <a:tcPr marL="9525" marR="9525" marT="9525" marB="0" anchor="ctr"/>
                </a:tc>
              </a:tr>
              <a:tr h="445179">
                <a:tc>
                  <a:txBody>
                    <a:bodyPr/>
                    <a:lstStyle/>
                    <a:p>
                      <a:pPr algn="ctr" fontAlgn="ctr"/>
                      <a:r>
                        <a:rPr lang="en-US" sz="1400" b="0" i="0" u="none" strike="noStrike">
                          <a:solidFill>
                            <a:srgbClr val="000000"/>
                          </a:solidFill>
                          <a:latin typeface="맑은 고딕"/>
                        </a:rPr>
                        <a:t>road_eng</a:t>
                      </a:r>
                    </a:p>
                  </a:txBody>
                  <a:tcPr marL="9525" marR="9525" marT="9525" marB="0" anchor="ctr"/>
                </a:tc>
                <a:tc>
                  <a:txBody>
                    <a:bodyPr/>
                    <a:lstStyle/>
                    <a:p>
                      <a:pPr algn="ctr" fontAlgn="ctr"/>
                      <a:r>
                        <a:rPr lang="en-US" sz="1400" b="0" i="0" u="none" strike="noStrike">
                          <a:solidFill>
                            <a:srgbClr val="000000"/>
                          </a:solidFill>
                          <a:latin typeface="맑은 고딕"/>
                        </a:rPr>
                        <a:t>varchar(100)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도로명영문</a:t>
                      </a:r>
                    </a:p>
                  </a:txBody>
                  <a:tcPr marL="9525" marR="9525" marT="9525" marB="0" anchor="ctr"/>
                </a:tc>
              </a:tr>
              <a:tr h="512261">
                <a:tc>
                  <a:txBody>
                    <a:bodyPr/>
                    <a:lstStyle/>
                    <a:p>
                      <a:pPr algn="ctr" fontAlgn="ctr"/>
                      <a:r>
                        <a:rPr lang="en-US" sz="1400" b="0" i="0" u="none" strike="noStrike">
                          <a:solidFill>
                            <a:srgbClr val="000000"/>
                          </a:solidFill>
                          <a:latin typeface="맑은 고딕"/>
                        </a:rPr>
                        <a:t>basement_yn</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지하여부</a:t>
                      </a:r>
                    </a:p>
                  </a:txBody>
                  <a:tcPr marL="9525" marR="9525" marT="9525" marB="0" anchor="ctr"/>
                </a:tc>
              </a:tr>
              <a:tr h="512261">
                <a:tc>
                  <a:txBody>
                    <a:bodyPr/>
                    <a:lstStyle/>
                    <a:p>
                      <a:pPr algn="ctr" fontAlgn="ctr"/>
                      <a:r>
                        <a:rPr lang="en-US" sz="1400" b="0" i="0" u="none" strike="noStrike">
                          <a:solidFill>
                            <a:srgbClr val="000000"/>
                          </a:solidFill>
                          <a:latin typeface="맑은 고딕"/>
                        </a:rPr>
                        <a:t>building_num</a:t>
                      </a:r>
                    </a:p>
                  </a:txBody>
                  <a:tcPr marL="9525" marR="9525" marT="9525" marB="0" anchor="ctr"/>
                </a:tc>
                <a:tc>
                  <a:txBody>
                    <a:bodyPr/>
                    <a:lstStyle/>
                    <a:p>
                      <a:pPr algn="ctr" fontAlgn="ctr"/>
                      <a:r>
                        <a:rPr lang="en-US" sz="1400" b="0" i="0" u="none" strike="noStrike">
                          <a:solidFill>
                            <a:srgbClr val="000000"/>
                          </a:solidFill>
                          <a:latin typeface="맑은 고딕"/>
                        </a:rPr>
                        <a:t>varchar(5)</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건물번호본번</a:t>
                      </a:r>
                    </a:p>
                  </a:txBody>
                  <a:tcPr marL="9525" marR="9525" marT="9525" marB="0" anchor="ctr"/>
                </a:tc>
              </a:tr>
              <a:tr h="512261">
                <a:tc>
                  <a:txBody>
                    <a:bodyPr/>
                    <a:lstStyle/>
                    <a:p>
                      <a:pPr algn="ctr" fontAlgn="ctr"/>
                      <a:r>
                        <a:rPr lang="en-US" sz="1400" b="0" i="0" u="none" strike="noStrike">
                          <a:solidFill>
                            <a:srgbClr val="000000"/>
                          </a:solidFill>
                          <a:latin typeface="맑은 고딕"/>
                        </a:rPr>
                        <a:t>building_subnum</a:t>
                      </a:r>
                    </a:p>
                  </a:txBody>
                  <a:tcPr marL="9525" marR="9525" marT="9525" marB="0" anchor="ctr"/>
                </a:tc>
                <a:tc>
                  <a:txBody>
                    <a:bodyPr/>
                    <a:lstStyle/>
                    <a:p>
                      <a:pPr algn="ctr" fontAlgn="ctr"/>
                      <a:r>
                        <a:rPr lang="en-US" sz="1400" b="0" i="0" u="none" strike="noStrike">
                          <a:solidFill>
                            <a:srgbClr val="000000"/>
                          </a:solidFill>
                          <a:latin typeface="맑은 고딕"/>
                        </a:rPr>
                        <a:t>varchar(5)</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dirty="0" err="1">
                          <a:solidFill>
                            <a:srgbClr val="000000"/>
                          </a:solidFill>
                          <a:latin typeface="맑은 고딕"/>
                        </a:rPr>
                        <a:t>건물번호부번</a:t>
                      </a:r>
                      <a:endParaRPr lang="ko-KR" altLang="en-US" sz="1400" b="0" i="0" u="none" strike="noStrike" dirty="0">
                        <a:solidFill>
                          <a:srgbClr val="000000"/>
                        </a:solidFill>
                        <a:latin typeface="맑은 고딕"/>
                      </a:endParaRPr>
                    </a:p>
                  </a:txBody>
                  <a:tcPr marL="9525" marR="9525" marT="9525" marB="0" anchor="ctr"/>
                </a:tc>
              </a:tr>
            </a:tbl>
          </a:graphicData>
        </a:graphic>
      </p:graphicFrame>
      <p:graphicFrame>
        <p:nvGraphicFramePr>
          <p:cNvPr id="9" name="표 8"/>
          <p:cNvGraphicFramePr>
            <a:graphicFrameLocks noGrp="1"/>
          </p:cNvGraphicFramePr>
          <p:nvPr/>
        </p:nvGraphicFramePr>
        <p:xfrm>
          <a:off x="9032592" y="2590799"/>
          <a:ext cx="7709638" cy="6865252"/>
        </p:xfrm>
        <a:graphic>
          <a:graphicData uri="http://schemas.openxmlformats.org/drawingml/2006/table">
            <a:tbl>
              <a:tblPr firstRow="1" bandRow="1">
                <a:tableStyleId>{5C22544A-7EE6-4342-B048-85BDC9FD1C3A}</a:tableStyleId>
              </a:tblPr>
              <a:tblGrid>
                <a:gridCol w="1323351"/>
                <a:gridCol w="1210434"/>
                <a:gridCol w="981223"/>
                <a:gridCol w="841828"/>
                <a:gridCol w="914400"/>
                <a:gridCol w="2438402"/>
              </a:tblGrid>
              <a:tr h="431500">
                <a:tc>
                  <a:txBody>
                    <a:bodyPr/>
                    <a:lstStyle/>
                    <a:p>
                      <a:pPr algn="ctr" fontAlgn="ctr"/>
                      <a:r>
                        <a:rPr lang="en-US" sz="1400" b="0" i="0" u="none" strike="noStrike" dirty="0">
                          <a:solidFill>
                            <a:srgbClr val="000000"/>
                          </a:solidFill>
                          <a:latin typeface="맑은 고딕"/>
                        </a:rPr>
                        <a:t>Field</a:t>
                      </a:r>
                    </a:p>
                  </a:txBody>
                  <a:tcPr marL="9525" marR="9525" marT="9525" marB="0" anchor="ctr"/>
                </a:tc>
                <a:tc>
                  <a:txBody>
                    <a:bodyPr/>
                    <a:lstStyle/>
                    <a:p>
                      <a:pPr algn="ctr" fontAlgn="ctr"/>
                      <a:r>
                        <a:rPr lang="en-US" sz="1400" b="0" i="0" u="none" strike="noStrike">
                          <a:solidFill>
                            <a:srgbClr val="000000"/>
                          </a:solidFill>
                          <a:latin typeface="맑은 고딕"/>
                        </a:rPr>
                        <a:t>Type</a:t>
                      </a:r>
                    </a:p>
                  </a:txBody>
                  <a:tcPr marL="9525" marR="9525" marT="9525" marB="0" anchor="ctr"/>
                </a:tc>
                <a:tc>
                  <a:txBody>
                    <a:bodyPr/>
                    <a:lstStyle/>
                    <a:p>
                      <a:pPr algn="ctr" fontAlgn="ctr"/>
                      <a:r>
                        <a:rPr lang="en-US" sz="1400" b="0" i="0" u="none" strike="noStrike" dirty="0">
                          <a:solidFill>
                            <a:srgbClr val="000000"/>
                          </a:solidFill>
                          <a:latin typeface="맑은 고딕"/>
                        </a:rPr>
                        <a:t>Null</a:t>
                      </a:r>
                    </a:p>
                  </a:txBody>
                  <a:tcPr marL="9525" marR="9525" marT="9525" marB="0" anchor="ctr"/>
                </a:tc>
                <a:tc>
                  <a:txBody>
                    <a:bodyPr/>
                    <a:lstStyle/>
                    <a:p>
                      <a:pPr algn="ctr" fontAlgn="ctr"/>
                      <a:r>
                        <a:rPr lang="en-US" sz="1400" b="0" i="0" u="none" strike="noStrike" dirty="0">
                          <a:solidFill>
                            <a:srgbClr val="000000"/>
                          </a:solidFill>
                          <a:latin typeface="맑은 고딕"/>
                        </a:rPr>
                        <a:t>PK</a:t>
                      </a:r>
                    </a:p>
                  </a:txBody>
                  <a:tcPr marL="9525" marR="9525" marT="9525" marB="0" anchor="ctr"/>
                </a:tc>
                <a:tc>
                  <a:txBody>
                    <a:bodyPr/>
                    <a:lstStyle/>
                    <a:p>
                      <a:pPr algn="ctr" fontAlgn="ctr"/>
                      <a:r>
                        <a:rPr lang="en-US" sz="1400" b="0" i="0" u="none" strike="noStrike">
                          <a:solidFill>
                            <a:srgbClr val="000000"/>
                          </a:solidFill>
                          <a:latin typeface="맑은 고딕"/>
                        </a:rPr>
                        <a:t>Default</a:t>
                      </a:r>
                    </a:p>
                  </a:txBody>
                  <a:tcPr marL="9525" marR="9525" marT="9525" marB="0" anchor="ctr"/>
                </a:tc>
                <a:tc>
                  <a:txBody>
                    <a:bodyPr/>
                    <a:lstStyle/>
                    <a:p>
                      <a:pPr algn="ctr" fontAlgn="ctr"/>
                      <a:r>
                        <a:rPr lang="ko-KR" altLang="en-US" sz="1400" b="0" i="0" u="none" strike="noStrike" dirty="0">
                          <a:solidFill>
                            <a:srgbClr val="000000"/>
                          </a:solidFill>
                          <a:latin typeface="맑은 고딕"/>
                        </a:rPr>
                        <a:t>비고</a:t>
                      </a:r>
                    </a:p>
                  </a:txBody>
                  <a:tcPr marL="9525" marR="9525" marT="9525" marB="0" anchor="ctr"/>
                </a:tc>
              </a:tr>
              <a:tr h="445179">
                <a:tc>
                  <a:txBody>
                    <a:bodyPr/>
                    <a:lstStyle/>
                    <a:p>
                      <a:pPr algn="ctr" fontAlgn="ctr"/>
                      <a:r>
                        <a:rPr lang="en-US" sz="1400" b="0" i="0" u="none" strike="noStrike" dirty="0" err="1">
                          <a:solidFill>
                            <a:srgbClr val="000000"/>
                          </a:solidFill>
                          <a:latin typeface="맑은 고딕"/>
                        </a:rPr>
                        <a:t>building_seq</a:t>
                      </a:r>
                      <a:endParaRPr lang="en-US" sz="1400" b="0" i="0" u="none" strike="noStrike" dirty="0">
                        <a:solidFill>
                          <a:srgbClr val="000000"/>
                        </a:solidFill>
                        <a:latin typeface="맑은 고딕"/>
                      </a:endParaRPr>
                    </a:p>
                  </a:txBody>
                  <a:tcPr marL="9525" marR="9525" marT="9525" marB="0" anchor="ctr"/>
                </a:tc>
                <a:tc>
                  <a:txBody>
                    <a:bodyPr/>
                    <a:lstStyle/>
                    <a:p>
                      <a:pPr algn="ctr" fontAlgn="ctr"/>
                      <a:r>
                        <a:rPr lang="en-US" sz="1400" b="0" i="0" u="none" strike="noStrike">
                          <a:solidFill>
                            <a:srgbClr val="000000"/>
                          </a:solidFill>
                          <a:latin typeface="맑은 고딕"/>
                        </a:rPr>
                        <a:t>varchar(50)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건물관리번호</a:t>
                      </a:r>
                    </a:p>
                  </a:txBody>
                  <a:tcPr marL="9525" marR="9525" marT="9525" marB="0" anchor="ctr"/>
                </a:tc>
              </a:tr>
              <a:tr h="445179">
                <a:tc>
                  <a:txBody>
                    <a:bodyPr/>
                    <a:lstStyle/>
                    <a:p>
                      <a:pPr algn="ctr" fontAlgn="ctr"/>
                      <a:r>
                        <a:rPr lang="en-US" sz="1400" b="0" i="0" u="none" strike="noStrike">
                          <a:solidFill>
                            <a:srgbClr val="000000"/>
                          </a:solidFill>
                          <a:latin typeface="맑은 고딕"/>
                        </a:rPr>
                        <a:t>multiple_delivery</a:t>
                      </a:r>
                    </a:p>
                  </a:txBody>
                  <a:tcPr marL="9525" marR="9525" marT="9525" marB="0" anchor="ctr"/>
                </a:tc>
                <a:tc>
                  <a:txBody>
                    <a:bodyPr/>
                    <a:lstStyle/>
                    <a:p>
                      <a:pPr algn="ctr" fontAlgn="ctr"/>
                      <a:r>
                        <a:rPr lang="en-US" sz="1400" b="0" i="0" u="none" strike="noStrike">
                          <a:solidFill>
                            <a:srgbClr val="000000"/>
                          </a:solidFill>
                          <a:latin typeface="맑은 고딕"/>
                        </a:rPr>
                        <a:t>varchar(200)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다량배달처명</a:t>
                      </a:r>
                    </a:p>
                  </a:txBody>
                  <a:tcPr marL="9525" marR="9525" marT="9525" marB="0" anchor="ctr"/>
                </a:tc>
              </a:tr>
              <a:tr h="445179">
                <a:tc>
                  <a:txBody>
                    <a:bodyPr/>
                    <a:lstStyle/>
                    <a:p>
                      <a:pPr algn="ctr" fontAlgn="ctr"/>
                      <a:r>
                        <a:rPr lang="en-US" sz="1400" b="0" i="0" u="none" strike="noStrike">
                          <a:solidFill>
                            <a:srgbClr val="000000"/>
                          </a:solidFill>
                          <a:latin typeface="맑은 고딕"/>
                        </a:rPr>
                        <a:t>building_name</a:t>
                      </a:r>
                    </a:p>
                  </a:txBody>
                  <a:tcPr marL="9525" marR="9525" marT="9525" marB="0" anchor="ctr"/>
                </a:tc>
                <a:tc>
                  <a:txBody>
                    <a:bodyPr/>
                    <a:lstStyle/>
                    <a:p>
                      <a:pPr algn="ctr" fontAlgn="ctr"/>
                      <a:r>
                        <a:rPr lang="en-US" sz="1400" b="0" i="0" u="none" strike="noStrike">
                          <a:solidFill>
                            <a:srgbClr val="000000"/>
                          </a:solidFill>
                          <a:latin typeface="맑은 고딕"/>
                        </a:rPr>
                        <a:t>varchar(200)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시군구용건물명</a:t>
                      </a:r>
                    </a:p>
                  </a:txBody>
                  <a:tcPr marL="9525" marR="9525" marT="9525" marB="0" anchor="ctr"/>
                </a:tc>
              </a:tr>
              <a:tr h="445179">
                <a:tc>
                  <a:txBody>
                    <a:bodyPr/>
                    <a:lstStyle/>
                    <a:p>
                      <a:pPr algn="ctr" fontAlgn="ctr"/>
                      <a:r>
                        <a:rPr lang="en-US" sz="1400" b="0" i="0" u="none" strike="noStrike">
                          <a:solidFill>
                            <a:srgbClr val="000000"/>
                          </a:solidFill>
                          <a:latin typeface="맑은 고딕"/>
                        </a:rPr>
                        <a:t>dongcode</a:t>
                      </a:r>
                    </a:p>
                  </a:txBody>
                  <a:tcPr marL="9525" marR="9525" marT="9525" marB="0" anchor="ctr"/>
                </a:tc>
                <a:tc>
                  <a:txBody>
                    <a:bodyPr/>
                    <a:lstStyle/>
                    <a:p>
                      <a:pPr algn="ctr" fontAlgn="ctr"/>
                      <a:r>
                        <a:rPr lang="en-US" sz="1400" b="0" i="0" u="none" strike="noStrike">
                          <a:solidFill>
                            <a:srgbClr val="000000"/>
                          </a:solidFill>
                          <a:latin typeface="맑은 고딕"/>
                        </a:rPr>
                        <a:t>varchar(20)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법정동코드</a:t>
                      </a:r>
                    </a:p>
                  </a:txBody>
                  <a:tcPr marL="9525" marR="9525" marT="9525" marB="0" anchor="ctr"/>
                </a:tc>
              </a:tr>
              <a:tr h="445179">
                <a:tc>
                  <a:txBody>
                    <a:bodyPr/>
                    <a:lstStyle/>
                    <a:p>
                      <a:pPr algn="ctr" fontAlgn="ctr"/>
                      <a:r>
                        <a:rPr lang="en-US" sz="1400" b="0" i="0" u="none" strike="noStrike">
                          <a:solidFill>
                            <a:srgbClr val="000000"/>
                          </a:solidFill>
                          <a:latin typeface="맑은 고딕"/>
                        </a:rPr>
                        <a:t>dongname</a:t>
                      </a:r>
                    </a:p>
                  </a:txBody>
                  <a:tcPr marL="9525" marR="9525" marT="9525" marB="0" anchor="ctr"/>
                </a:tc>
                <a:tc>
                  <a:txBody>
                    <a:bodyPr/>
                    <a:lstStyle/>
                    <a:p>
                      <a:pPr algn="ctr" fontAlgn="ctr"/>
                      <a:r>
                        <a:rPr lang="en-US" sz="1400" b="0" i="0" u="none" strike="noStrike">
                          <a:solidFill>
                            <a:srgbClr val="000000"/>
                          </a:solidFill>
                          <a:latin typeface="맑은 고딕"/>
                        </a:rPr>
                        <a:t>varchar(100)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법정동명</a:t>
                      </a:r>
                    </a:p>
                  </a:txBody>
                  <a:tcPr marL="9525" marR="9525" marT="9525" marB="0" anchor="ctr"/>
                </a:tc>
              </a:tr>
              <a:tr h="445179">
                <a:tc>
                  <a:txBody>
                    <a:bodyPr/>
                    <a:lstStyle/>
                    <a:p>
                      <a:pPr algn="ctr" fontAlgn="ctr"/>
                      <a:r>
                        <a:rPr lang="en-US" sz="1400" b="0" i="0" u="none" strike="noStrike">
                          <a:solidFill>
                            <a:srgbClr val="000000"/>
                          </a:solidFill>
                          <a:latin typeface="맑은 고딕"/>
                        </a:rPr>
                        <a:t>ri</a:t>
                      </a:r>
                    </a:p>
                  </a:txBody>
                  <a:tcPr marL="9525" marR="9525" marT="9525" marB="0" anchor="ctr"/>
                </a:tc>
                <a:tc>
                  <a:txBody>
                    <a:bodyPr/>
                    <a:lstStyle/>
                    <a:p>
                      <a:pPr algn="ctr" fontAlgn="ctr"/>
                      <a:r>
                        <a:rPr lang="en-US" sz="1400" b="0" i="0" u="none" strike="noStrike">
                          <a:solidFill>
                            <a:srgbClr val="000000"/>
                          </a:solidFill>
                          <a:latin typeface="맑은 고딕"/>
                        </a:rPr>
                        <a:t>varchar(50)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리</a:t>
                      </a:r>
                    </a:p>
                  </a:txBody>
                  <a:tcPr marL="9525" marR="9525" marT="9525" marB="0" anchor="ctr"/>
                </a:tc>
              </a:tr>
              <a:tr h="445179">
                <a:tc>
                  <a:txBody>
                    <a:bodyPr/>
                    <a:lstStyle/>
                    <a:p>
                      <a:pPr algn="ctr" fontAlgn="ctr"/>
                      <a:r>
                        <a:rPr lang="en-US" sz="1400" b="0" i="0" u="none" strike="noStrike">
                          <a:solidFill>
                            <a:srgbClr val="000000"/>
                          </a:solidFill>
                          <a:latin typeface="맑은 고딕"/>
                        </a:rPr>
                        <a:t>san_yn</a:t>
                      </a:r>
                    </a:p>
                  </a:txBody>
                  <a:tcPr marL="9525" marR="9525" marT="9525" marB="0" anchor="ctr"/>
                </a:tc>
                <a:tc>
                  <a:txBody>
                    <a:bodyPr/>
                    <a:lstStyle/>
                    <a:p>
                      <a:pPr algn="ctr" fontAlgn="ctr"/>
                      <a:r>
                        <a:rPr lang="en-US" sz="1400" b="0" i="0" u="none" strike="noStrike">
                          <a:solidFill>
                            <a:srgbClr val="000000"/>
                          </a:solidFill>
                          <a:latin typeface="맑은 고딕"/>
                        </a:rPr>
                        <a:t>varchar(1)</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산여부</a:t>
                      </a:r>
                    </a:p>
                  </a:txBody>
                  <a:tcPr marL="9525" marR="9525" marT="9525" marB="0" anchor="ctr"/>
                </a:tc>
              </a:tr>
              <a:tr h="445179">
                <a:tc>
                  <a:txBody>
                    <a:bodyPr/>
                    <a:lstStyle/>
                    <a:p>
                      <a:pPr algn="ctr" fontAlgn="ctr"/>
                      <a:r>
                        <a:rPr lang="en-US" sz="1400" b="0" i="0" u="none" strike="noStrike">
                          <a:solidFill>
                            <a:srgbClr val="000000"/>
                          </a:solidFill>
                          <a:latin typeface="맑은 고딕"/>
                        </a:rPr>
                        <a:t>gibun</a:t>
                      </a:r>
                    </a:p>
                  </a:txBody>
                  <a:tcPr marL="9525" marR="9525" marT="9525" marB="0" anchor="ctr"/>
                </a:tc>
                <a:tc>
                  <a:txBody>
                    <a:bodyPr/>
                    <a:lstStyle/>
                    <a:p>
                      <a:pPr algn="ctr" fontAlgn="ctr"/>
                      <a:r>
                        <a:rPr lang="en-US" sz="1400" b="0" i="0" u="none" strike="noStrike">
                          <a:solidFill>
                            <a:srgbClr val="000000"/>
                          </a:solidFill>
                          <a:latin typeface="맑은 고딕"/>
                        </a:rPr>
                        <a:t>varchar(5)</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지번본번</a:t>
                      </a:r>
                    </a:p>
                  </a:txBody>
                  <a:tcPr marL="9525" marR="9525" marT="9525" marB="0" anchor="ctr"/>
                </a:tc>
              </a:tr>
              <a:tr h="445179">
                <a:tc>
                  <a:txBody>
                    <a:bodyPr/>
                    <a:lstStyle/>
                    <a:p>
                      <a:pPr algn="ctr" fontAlgn="ctr"/>
                      <a:r>
                        <a:rPr lang="en-US" sz="1400" b="0" i="0" u="none" strike="noStrike">
                          <a:solidFill>
                            <a:srgbClr val="000000"/>
                          </a:solidFill>
                          <a:latin typeface="맑은 고딕"/>
                        </a:rPr>
                        <a:t>ep_seq</a:t>
                      </a:r>
                    </a:p>
                  </a:txBody>
                  <a:tcPr marL="9525" marR="9525" marT="9525" marB="0" anchor="ctr"/>
                </a:tc>
                <a:tc>
                  <a:txBody>
                    <a:bodyPr/>
                    <a:lstStyle/>
                    <a:p>
                      <a:pPr algn="ctr" fontAlgn="ctr"/>
                      <a:r>
                        <a:rPr lang="en-US" sz="1400" b="0" i="0" u="none" strike="noStrike">
                          <a:solidFill>
                            <a:srgbClr val="000000"/>
                          </a:solidFill>
                          <a:latin typeface="맑은 고딕"/>
                        </a:rPr>
                        <a:t>varchar(5)</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a:solidFill>
                            <a:srgbClr val="000000"/>
                          </a:solidFill>
                          <a:latin typeface="맑은 고딕"/>
                        </a:rPr>
                        <a:t>읍면동일련번호</a:t>
                      </a:r>
                    </a:p>
                  </a:txBody>
                  <a:tcPr marL="9525" marR="9525" marT="9525" marB="0" anchor="ctr"/>
                </a:tc>
              </a:tr>
              <a:tr h="445179">
                <a:tc>
                  <a:txBody>
                    <a:bodyPr/>
                    <a:lstStyle/>
                    <a:p>
                      <a:pPr algn="ctr" fontAlgn="ctr"/>
                      <a:r>
                        <a:rPr lang="en-US" sz="1400" b="0" i="0" u="none" strike="noStrike">
                          <a:solidFill>
                            <a:srgbClr val="000000"/>
                          </a:solidFill>
                          <a:latin typeface="맑은 고딕"/>
                        </a:rPr>
                        <a:t>gibun_sub</a:t>
                      </a:r>
                    </a:p>
                  </a:txBody>
                  <a:tcPr marL="9525" marR="9525" marT="9525" marB="0" anchor="ctr"/>
                </a:tc>
                <a:tc>
                  <a:txBody>
                    <a:bodyPr/>
                    <a:lstStyle/>
                    <a:p>
                      <a:pPr algn="ctr" fontAlgn="ctr"/>
                      <a:r>
                        <a:rPr lang="en-US" sz="1400" b="0" i="0" u="none" strike="noStrike">
                          <a:solidFill>
                            <a:srgbClr val="000000"/>
                          </a:solidFill>
                          <a:latin typeface="맑은 고딕"/>
                        </a:rPr>
                        <a:t>varchar(10)</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ctr" fontAlgn="ctr"/>
                      <a:r>
                        <a:rPr lang="ko-KR" altLang="en-US" sz="1400" b="0" i="0" u="none" strike="noStrike">
                          <a:solidFill>
                            <a:srgbClr val="000000"/>
                          </a:solidFill>
                          <a:latin typeface="맑은 고딕"/>
                        </a:rPr>
                        <a:t>　</a:t>
                      </a:r>
                    </a:p>
                  </a:txBody>
                  <a:tcPr marL="9525" marR="9525" marT="9525" marB="0" anchor="ctr"/>
                </a:tc>
                <a:tc>
                  <a:txBody>
                    <a:bodyPr/>
                    <a:lstStyle/>
                    <a:p>
                      <a:pPr algn="l" fontAlgn="ctr"/>
                      <a:r>
                        <a:rPr lang="ko-KR" altLang="en-US" sz="1400" b="0" i="0" u="none" strike="noStrike" dirty="0" err="1">
                          <a:solidFill>
                            <a:srgbClr val="000000"/>
                          </a:solidFill>
                          <a:latin typeface="맑은 고딕"/>
                        </a:rPr>
                        <a:t>지번부번</a:t>
                      </a:r>
                      <a:endParaRPr lang="ko-KR" altLang="en-US" sz="1400" b="0" i="0" u="none" strike="noStrike" dirty="0">
                        <a:solidFill>
                          <a:srgbClr val="000000"/>
                        </a:solidFill>
                        <a:latin typeface="맑은 고딕"/>
                      </a:endParaRPr>
                    </a:p>
                  </a:txBody>
                  <a:tcPr marL="9525" marR="9525" marT="9525" marB="0" anchor="ctr"/>
                </a:tc>
              </a:tr>
              <a:tr h="445179">
                <a:tc>
                  <a:txBody>
                    <a:bodyPr/>
                    <a:lstStyle/>
                    <a:p>
                      <a:pPr algn="ctr" fontAlgn="ctr"/>
                      <a:endParaRPr lang="en-US" sz="1400" b="0" i="0" u="none" strike="noStrike">
                        <a:solidFill>
                          <a:srgbClr val="000000"/>
                        </a:solidFill>
                        <a:latin typeface="맑은 고딕"/>
                      </a:endParaRPr>
                    </a:p>
                  </a:txBody>
                  <a:tcPr marL="9525" marR="9525" marT="9525" marB="0" anchor="ctr"/>
                </a:tc>
                <a:tc>
                  <a:txBody>
                    <a:bodyPr/>
                    <a:lstStyle/>
                    <a:p>
                      <a:pPr algn="ctr" fontAlgn="ctr"/>
                      <a:endParaRPr 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l" fontAlgn="ctr"/>
                      <a:endParaRPr lang="ko-KR" altLang="en-US" sz="1400" b="0" i="0" u="none" strike="noStrike" dirty="0">
                        <a:solidFill>
                          <a:srgbClr val="000000"/>
                        </a:solidFill>
                        <a:latin typeface="맑은 고딕"/>
                      </a:endParaRPr>
                    </a:p>
                  </a:txBody>
                  <a:tcPr marL="9525" marR="9525" marT="9525" marB="0" anchor="ctr"/>
                </a:tc>
              </a:tr>
              <a:tr h="512261">
                <a:tc>
                  <a:txBody>
                    <a:bodyPr/>
                    <a:lstStyle/>
                    <a:p>
                      <a:pPr algn="ctr" fontAlgn="ctr"/>
                      <a:endParaRPr lang="en-US" sz="1400" b="0" i="0" u="none" strike="noStrike">
                        <a:solidFill>
                          <a:srgbClr val="000000"/>
                        </a:solidFill>
                        <a:latin typeface="맑은 고딕"/>
                      </a:endParaRPr>
                    </a:p>
                  </a:txBody>
                  <a:tcPr marL="9525" marR="9525" marT="9525" marB="0" anchor="ctr"/>
                </a:tc>
                <a:tc>
                  <a:txBody>
                    <a:bodyPr/>
                    <a:lstStyle/>
                    <a:p>
                      <a:pPr algn="ctr" fontAlgn="ctr"/>
                      <a:endParaRPr 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l" fontAlgn="ctr"/>
                      <a:endParaRPr lang="ko-KR" altLang="en-US" sz="1400" b="0" i="0" u="none" strike="noStrike" dirty="0">
                        <a:solidFill>
                          <a:srgbClr val="000000"/>
                        </a:solidFill>
                        <a:latin typeface="맑은 고딕"/>
                      </a:endParaRPr>
                    </a:p>
                  </a:txBody>
                  <a:tcPr marL="9525" marR="9525" marT="9525" marB="0" anchor="ctr"/>
                </a:tc>
              </a:tr>
              <a:tr h="512261">
                <a:tc>
                  <a:txBody>
                    <a:bodyPr/>
                    <a:lstStyle/>
                    <a:p>
                      <a:pPr algn="ctr" fontAlgn="ctr"/>
                      <a:endParaRPr lang="en-US" sz="1400" b="0" i="0" u="none" strike="noStrike">
                        <a:solidFill>
                          <a:srgbClr val="000000"/>
                        </a:solidFill>
                        <a:latin typeface="맑은 고딕"/>
                      </a:endParaRPr>
                    </a:p>
                  </a:txBody>
                  <a:tcPr marL="9525" marR="9525" marT="9525" marB="0" anchor="ctr"/>
                </a:tc>
                <a:tc>
                  <a:txBody>
                    <a:bodyPr/>
                    <a:lstStyle/>
                    <a:p>
                      <a:pPr algn="ctr" fontAlgn="ctr"/>
                      <a:endParaRPr 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l" fontAlgn="ctr"/>
                      <a:endParaRPr lang="ko-KR" altLang="en-US" sz="1400" b="0" i="0" u="none" strike="noStrike" dirty="0">
                        <a:solidFill>
                          <a:srgbClr val="000000"/>
                        </a:solidFill>
                        <a:latin typeface="맑은 고딕"/>
                      </a:endParaRPr>
                    </a:p>
                  </a:txBody>
                  <a:tcPr marL="9525" marR="9525" marT="9525" marB="0" anchor="ctr"/>
                </a:tc>
              </a:tr>
              <a:tr h="512261">
                <a:tc>
                  <a:txBody>
                    <a:bodyPr/>
                    <a:lstStyle/>
                    <a:p>
                      <a:pPr algn="ctr" fontAlgn="ctr"/>
                      <a:endParaRPr lang="en-US" sz="1400" b="0" i="0" u="none" strike="noStrike">
                        <a:solidFill>
                          <a:srgbClr val="000000"/>
                        </a:solidFill>
                        <a:latin typeface="맑은 고딕"/>
                      </a:endParaRPr>
                    </a:p>
                  </a:txBody>
                  <a:tcPr marL="9525" marR="9525" marT="9525" marB="0" anchor="ctr"/>
                </a:tc>
                <a:tc>
                  <a:txBody>
                    <a:bodyPr/>
                    <a:lstStyle/>
                    <a:p>
                      <a:pPr algn="ctr" fontAlgn="ctr"/>
                      <a:endParaRPr 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ctr" fontAlgn="ctr"/>
                      <a:endParaRPr lang="ko-KR" altLang="en-US" sz="1400" b="0" i="0" u="none" strike="noStrike">
                        <a:solidFill>
                          <a:srgbClr val="000000"/>
                        </a:solidFill>
                        <a:latin typeface="맑은 고딕"/>
                      </a:endParaRPr>
                    </a:p>
                  </a:txBody>
                  <a:tcPr marL="9525" marR="9525" marT="9525" marB="0" anchor="ctr"/>
                </a:tc>
                <a:tc>
                  <a:txBody>
                    <a:bodyPr/>
                    <a:lstStyle/>
                    <a:p>
                      <a:pPr algn="l" fontAlgn="ctr"/>
                      <a:endParaRPr lang="ko-KR" altLang="en-US" sz="1400" b="0" i="0" u="none" strike="noStrike" dirty="0">
                        <a:solidFill>
                          <a:srgbClr val="000000"/>
                        </a:solidFill>
                        <a:latin typeface="맑은 고딕"/>
                      </a:endParaRPr>
                    </a:p>
                  </a:txBody>
                  <a:tcPr marL="9525" marR="9525" marT="9525" marB="0" anchor="ctr"/>
                </a:tc>
              </a:tr>
            </a:tbl>
          </a:graphicData>
        </a:graphic>
      </p:graphicFrame>
      <p:sp>
        <p:nvSpPr>
          <p:cNvPr id="11" name="テキスト プレースホルダー 12"/>
          <p:cNvSpPr>
            <a:spLocks noGrp="1"/>
          </p:cNvSpPr>
          <p:nvPr>
            <p:ph type="body" sz="quarter" idx="13"/>
          </p:nvPr>
        </p:nvSpPr>
        <p:spPr>
          <a:xfrm>
            <a:off x="1047456" y="2036586"/>
            <a:ext cx="14329592" cy="504056"/>
          </a:xfrm>
        </p:spPr>
        <p:txBody>
          <a:bodyPr>
            <a:normAutofit fontScale="92500" lnSpcReduction="20000"/>
          </a:bodyPr>
          <a:lstStyle/>
          <a:p>
            <a:r>
              <a:rPr kumimoji="1" lang="en-US" altLang="ja-JP" dirty="0" smtClean="0"/>
              <a:t>zipcode</a:t>
            </a:r>
            <a:endParaRPr kumimoji="1" lang="ja-JP" altLang="en-US" dirty="0"/>
          </a:p>
        </p:txBody>
      </p:sp>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7" name="テキスト プレースホルダー 16"/>
          <p:cNvSpPr>
            <a:spLocks noGrp="1"/>
          </p:cNvSpPr>
          <p:nvPr>
            <p:ph type="body" sz="quarter" idx="11"/>
          </p:nvPr>
        </p:nvSpPr>
        <p:spPr/>
        <p:txBody>
          <a:bodyPr/>
          <a:lstStyle/>
          <a:p>
            <a:r>
              <a:rPr lang="en-US" altLang="ja-JP" dirty="0"/>
              <a:t> </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dirty="0"/>
          </a:p>
        </p:txBody>
      </p:sp>
      <p:sp>
        <p:nvSpPr>
          <p:cNvPr id="6" name="テキスト プレースホルダー 5"/>
          <p:cNvSpPr>
            <a:spLocks noGrp="1"/>
          </p:cNvSpPr>
          <p:nvPr>
            <p:ph type="body" sz="quarter" idx="14"/>
          </p:nvPr>
        </p:nvSpPr>
        <p:spPr/>
        <p:txBody>
          <a:bodyPr/>
          <a:lstStyle/>
          <a:p>
            <a:endParaRPr kumimoji="1" lang="ja-JP" altLang="en-US" dirty="0"/>
          </a:p>
        </p:txBody>
      </p:sp>
      <p:sp>
        <p:nvSpPr>
          <p:cNvPr id="8" name="テキスト プレースホルダー 7"/>
          <p:cNvSpPr>
            <a:spLocks noGrp="1"/>
          </p:cNvSpPr>
          <p:nvPr>
            <p:ph type="body" sz="quarter" idx="17"/>
          </p:nvPr>
        </p:nvSpPr>
        <p:spPr>
          <a:xfrm>
            <a:off x="909906" y="5761219"/>
            <a:ext cx="6336704" cy="1008112"/>
          </a:xfrm>
        </p:spPr>
        <p:txBody>
          <a:bodyPr/>
          <a:lstStyle/>
          <a:p>
            <a:r>
              <a:rPr lang="ko-KR" altLang="en-US" dirty="0" smtClean="0"/>
              <a:t>기술상세서</a:t>
            </a:r>
            <a:endParaRPr lang="ja-JP" altLang="en-US" dirty="0"/>
          </a:p>
        </p:txBody>
      </p:sp>
      <p:sp>
        <p:nvSpPr>
          <p:cNvPr id="9" name="テキスト プレースホルダー 8"/>
          <p:cNvSpPr>
            <a:spLocks noGrp="1"/>
          </p:cNvSpPr>
          <p:nvPr>
            <p:ph type="body" sz="quarter" idx="18"/>
          </p:nvPr>
        </p:nvSpPr>
        <p:spPr>
          <a:xfrm>
            <a:off x="9490231" y="8357178"/>
            <a:ext cx="1185172" cy="1185172"/>
          </a:xfrm>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spTree>
    <p:extLst>
      <p:ext uri="{BB962C8B-B14F-4D97-AF65-F5344CB8AC3E}">
        <p14:creationId xmlns="" xmlns:p14="http://schemas.microsoft.com/office/powerpoint/2010/main" val="2088587445"/>
      </p:ext>
    </p:extLst>
  </p:cSld>
  <p:clrMapOvr>
    <a:masterClrMapping/>
  </p:clrMapOvr>
  <mc:AlternateContent xmlns:mc="http://schemas.openxmlformats.org/markup-compatibility/2006">
    <mc:Choice xmlns="" xmlns:p14="http://schemas.microsoft.com/office/powerpoint/2010/main" Requires="p14">
      <p:transition p14:dur="0" advTm="4273"/>
    </mc:Choice>
    <mc:Fallback>
      <p:transition advTm="427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7" name="テキスト プレースホルダー 16"/>
          <p:cNvSpPr>
            <a:spLocks noGrp="1"/>
          </p:cNvSpPr>
          <p:nvPr>
            <p:ph type="body" sz="quarter" idx="11"/>
          </p:nvPr>
        </p:nvSpPr>
        <p:spPr/>
        <p:txBody>
          <a:bodyPr/>
          <a:lstStyle/>
          <a:p>
            <a:r>
              <a:rPr lang="en-US" altLang="ja-JP" dirty="0"/>
              <a:t> </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dirty="0"/>
          </a:p>
        </p:txBody>
      </p:sp>
      <p:sp>
        <p:nvSpPr>
          <p:cNvPr id="6" name="テキスト プレースホルダー 5"/>
          <p:cNvSpPr>
            <a:spLocks noGrp="1"/>
          </p:cNvSpPr>
          <p:nvPr>
            <p:ph type="body" sz="quarter" idx="14"/>
          </p:nvPr>
        </p:nvSpPr>
        <p:spPr/>
        <p:txBody>
          <a:bodyPr/>
          <a:lstStyle/>
          <a:p>
            <a:endParaRPr kumimoji="1" lang="ja-JP" altLang="en-US" dirty="0"/>
          </a:p>
        </p:txBody>
      </p:sp>
      <p:sp>
        <p:nvSpPr>
          <p:cNvPr id="8" name="テキスト プレースホルダー 7"/>
          <p:cNvSpPr>
            <a:spLocks noGrp="1"/>
          </p:cNvSpPr>
          <p:nvPr>
            <p:ph type="body" sz="quarter" idx="17"/>
          </p:nvPr>
        </p:nvSpPr>
        <p:spPr>
          <a:xfrm>
            <a:off x="909906" y="5761219"/>
            <a:ext cx="6336704" cy="1008112"/>
          </a:xfrm>
        </p:spPr>
        <p:txBody>
          <a:bodyPr/>
          <a:lstStyle/>
          <a:p>
            <a:r>
              <a:rPr lang="ko-KR" altLang="en-US" dirty="0" smtClean="0"/>
              <a:t>요구사항 확인</a:t>
            </a:r>
            <a:endParaRPr lang="ja-JP" altLang="en-US" dirty="0"/>
          </a:p>
        </p:txBody>
      </p:sp>
      <p:sp>
        <p:nvSpPr>
          <p:cNvPr id="9" name="テキスト プレースホルダー 8"/>
          <p:cNvSpPr>
            <a:spLocks noGrp="1"/>
          </p:cNvSpPr>
          <p:nvPr>
            <p:ph type="body" sz="quarter" idx="18"/>
          </p:nvPr>
        </p:nvSpPr>
        <p:spPr>
          <a:xfrm>
            <a:off x="9490231" y="8357178"/>
            <a:ext cx="1185172" cy="1185172"/>
          </a:xfrm>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spTree>
    <p:extLst>
      <p:ext uri="{BB962C8B-B14F-4D97-AF65-F5344CB8AC3E}">
        <p14:creationId xmlns="" xmlns:p14="http://schemas.microsoft.com/office/powerpoint/2010/main" val="2088587445"/>
      </p:ext>
    </p:extLst>
  </p:cSld>
  <p:clrMapOvr>
    <a:masterClrMapping/>
  </p:clrMapOvr>
  <mc:AlternateContent xmlns:mc="http://schemas.openxmlformats.org/markup-compatibility/2006">
    <mc:Choice xmlns="" xmlns:p14="http://schemas.microsoft.com/office/powerpoint/2010/main" Requires="p14">
      <p:transition p14:dur="0" advTm="4273"/>
    </mc:Choice>
    <mc:Fallback>
      <p:transition advTm="427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30</a:t>
            </a:fld>
            <a:endParaRPr lang="ja-JP" altLang="en-US"/>
          </a:p>
        </p:txBody>
      </p:sp>
      <p:sp>
        <p:nvSpPr>
          <p:cNvPr id="14" name="テキスト プレースホルダー 13"/>
          <p:cNvSpPr>
            <a:spLocks noGrp="1"/>
          </p:cNvSpPr>
          <p:nvPr>
            <p:ph type="body" sz="quarter" idx="21"/>
          </p:nvPr>
        </p:nvSpPr>
        <p:spPr/>
        <p:txBody>
          <a:bodyPr/>
          <a:lstStyle/>
          <a:p>
            <a:r>
              <a:rPr lang="en-US" altLang="ja-JP" dirty="0" smtClean="0"/>
              <a:t>Controller</a:t>
            </a:r>
            <a:endParaRPr kumimoji="1" lang="ja-JP" altLang="en-US" dirty="0"/>
          </a:p>
        </p:txBody>
      </p:sp>
      <p:sp>
        <p:nvSpPr>
          <p:cNvPr id="15" name="テキスト プレースホルダー 14"/>
          <p:cNvSpPr>
            <a:spLocks noGrp="1"/>
          </p:cNvSpPr>
          <p:nvPr>
            <p:ph type="body" sz="quarter" idx="22"/>
          </p:nvPr>
        </p:nvSpPr>
        <p:spPr/>
        <p:txBody>
          <a:bodyPr/>
          <a:lstStyle/>
          <a:p>
            <a:r>
              <a:rPr kumimoji="1" lang="en-US" altLang="ja-JP" dirty="0" smtClean="0"/>
              <a:t>Service</a:t>
            </a:r>
            <a:endParaRPr kumimoji="1" lang="ja-JP" altLang="en-US" dirty="0"/>
          </a:p>
        </p:txBody>
      </p:sp>
      <p:sp>
        <p:nvSpPr>
          <p:cNvPr id="17" name="テキスト プレースホルダー 16"/>
          <p:cNvSpPr>
            <a:spLocks noGrp="1"/>
          </p:cNvSpPr>
          <p:nvPr>
            <p:ph type="body" sz="quarter" idx="29"/>
          </p:nvPr>
        </p:nvSpPr>
        <p:spPr/>
        <p:txBody>
          <a:bodyPr/>
          <a:lstStyle/>
          <a:p>
            <a:endParaRPr kumimoji="1" lang="ja-JP" altLang="en-US" dirty="0"/>
          </a:p>
        </p:txBody>
      </p:sp>
      <p:sp>
        <p:nvSpPr>
          <p:cNvPr id="18" name="テキスト プレースホルダー 17"/>
          <p:cNvSpPr>
            <a:spLocks noGrp="1"/>
          </p:cNvSpPr>
          <p:nvPr>
            <p:ph type="body" sz="quarter" idx="30"/>
          </p:nvPr>
        </p:nvSpPr>
        <p:spPr/>
        <p:txBody>
          <a:bodyPr/>
          <a:lstStyle/>
          <a:p>
            <a:r>
              <a:rPr kumimoji="1" lang="en-US" altLang="ja-JP" dirty="0" smtClean="0"/>
              <a:t>DAO</a:t>
            </a:r>
            <a:endParaRPr kumimoji="1" lang="ja-JP" altLang="en-US" dirty="0"/>
          </a:p>
        </p:txBody>
      </p:sp>
      <p:sp>
        <p:nvSpPr>
          <p:cNvPr id="19" name="テキスト プレースホルダー 18"/>
          <p:cNvSpPr>
            <a:spLocks noGrp="1"/>
          </p:cNvSpPr>
          <p:nvPr>
            <p:ph type="body" sz="quarter" idx="31"/>
          </p:nvPr>
        </p:nvSpPr>
        <p:spPr/>
        <p:txBody>
          <a:bodyPr/>
          <a:lstStyle/>
          <a:p>
            <a:endParaRPr kumimoji="1" lang="ja-JP" altLang="en-US" dirty="0"/>
          </a:p>
        </p:txBody>
      </p:sp>
      <p:sp>
        <p:nvSpPr>
          <p:cNvPr id="20" name="テキスト プレースホルダー 19"/>
          <p:cNvSpPr>
            <a:spLocks noGrp="1"/>
          </p:cNvSpPr>
          <p:nvPr>
            <p:ph type="body" sz="quarter" idx="32"/>
          </p:nvPr>
        </p:nvSpPr>
        <p:spPr/>
        <p:txBody>
          <a:bodyPr/>
          <a:lstStyle/>
          <a:p>
            <a:r>
              <a:rPr kumimoji="1" lang="en-US" altLang="ja-JP" dirty="0" smtClean="0"/>
              <a:t>SQL-Session</a:t>
            </a:r>
            <a:endParaRPr kumimoji="1" lang="ja-JP" altLang="en-US" dirty="0"/>
          </a:p>
        </p:txBody>
      </p:sp>
      <p:sp>
        <p:nvSpPr>
          <p:cNvPr id="21" name="テキスト プレースホルダー 20"/>
          <p:cNvSpPr>
            <a:spLocks noGrp="1"/>
          </p:cNvSpPr>
          <p:nvPr>
            <p:ph type="body" sz="quarter" idx="33"/>
          </p:nvPr>
        </p:nvSpPr>
        <p:spPr/>
        <p:txBody>
          <a:bodyPr/>
          <a:lstStyle/>
          <a:p>
            <a:endParaRPr kumimoji="1" lang="ja-JP" altLang="en-US" dirty="0"/>
          </a:p>
        </p:txBody>
      </p:sp>
      <p:sp>
        <p:nvSpPr>
          <p:cNvPr id="22" name="テキスト プレースホルダー 21"/>
          <p:cNvSpPr>
            <a:spLocks noGrp="1"/>
          </p:cNvSpPr>
          <p:nvPr>
            <p:ph type="body" sz="quarter" idx="34"/>
          </p:nvPr>
        </p:nvSpPr>
        <p:spPr/>
        <p:txBody>
          <a:bodyPr/>
          <a:lstStyle/>
          <a:p>
            <a:r>
              <a:rPr kumimoji="1" lang="en-US" altLang="ja-JP" dirty="0" smtClean="0"/>
              <a:t>SQL</a:t>
            </a:r>
            <a:endParaRPr kumimoji="1" lang="ja-JP" altLang="en-US" dirty="0"/>
          </a:p>
        </p:txBody>
      </p:sp>
      <p:sp>
        <p:nvSpPr>
          <p:cNvPr id="23" name="テキスト プレースホルダー 22"/>
          <p:cNvSpPr>
            <a:spLocks noGrp="1"/>
          </p:cNvSpPr>
          <p:nvPr>
            <p:ph type="body" sz="quarter" idx="35"/>
          </p:nvPr>
        </p:nvSpPr>
        <p:spPr/>
        <p:txBody>
          <a:bodyPr/>
          <a:lstStyle/>
          <a:p>
            <a:endParaRPr kumimoji="1" lang="ja-JP" altLang="en-US" dirty="0"/>
          </a:p>
        </p:txBody>
      </p:sp>
      <p:sp>
        <p:nvSpPr>
          <p:cNvPr id="12" name="タイトル 11"/>
          <p:cNvSpPr>
            <a:spLocks noGrp="1"/>
          </p:cNvSpPr>
          <p:nvPr>
            <p:ph type="title"/>
          </p:nvPr>
        </p:nvSpPr>
        <p:spPr/>
        <p:txBody>
          <a:bodyPr/>
          <a:lstStyle/>
          <a:p>
            <a:r>
              <a:rPr lang="en-US" altLang="ja-JP" dirty="0"/>
              <a:t>Product </a:t>
            </a:r>
            <a:r>
              <a:rPr lang="en-US" altLang="ja-JP" dirty="0">
                <a:solidFill>
                  <a:schemeClr val="accent1"/>
                </a:solidFill>
                <a:latin typeface="Route 159 Bold" pitchFamily="50" charset="0"/>
              </a:rPr>
              <a:t>Process</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p:txBody>
          <a:bodyPr>
            <a:normAutofit fontScale="92500" lnSpcReduction="20000"/>
          </a:bodyPr>
          <a:lstStyle/>
          <a:p>
            <a:r>
              <a:rPr kumimoji="1" lang="en-US" altLang="ja-JP" dirty="0"/>
              <a:t>5 steps</a:t>
            </a:r>
            <a:endParaRPr kumimoji="1" lang="ja-JP" altLang="en-US" dirty="0"/>
          </a:p>
        </p:txBody>
      </p:sp>
      <p:sp>
        <p:nvSpPr>
          <p:cNvPr id="24" name="텍스트 개체 틀 23"/>
          <p:cNvSpPr>
            <a:spLocks noGrp="1"/>
          </p:cNvSpPr>
          <p:nvPr>
            <p:ph type="body" sz="quarter" idx="28"/>
          </p:nvPr>
        </p:nvSpPr>
        <p:spPr/>
        <p:txBody>
          <a:bodyPr/>
          <a:lstStyle/>
          <a:p>
            <a:endParaRPr lang="ko-KR" altLang="en-US"/>
          </a:p>
        </p:txBody>
      </p:sp>
    </p:spTree>
    <p:extLst>
      <p:ext uri="{BB962C8B-B14F-4D97-AF65-F5344CB8AC3E}">
        <p14:creationId xmlns="" xmlns:p14="http://schemas.microsoft.com/office/powerpoint/2010/main" val="3039760085"/>
      </p:ext>
    </p:extLst>
  </p:cSld>
  <p:clrMapOvr>
    <a:masterClrMapping/>
  </p:clrMapOvr>
  <mc:AlternateContent xmlns:mc="http://schemas.openxmlformats.org/markup-compatibility/2006">
    <mc:Choice xmlns="" xmlns:p14="http://schemas.microsoft.com/office/powerpoint/2010/main" Requires="p14">
      <p:transition p14:dur="0" advTm="10385"/>
    </mc:Choice>
    <mc:Fallback>
      <p:transition advTm="10385"/>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lang="ko-KR" altLang="en-US" dirty="0" smtClean="0"/>
              <a:t>주요기술 상세</a:t>
            </a:r>
            <a:endParaRPr kumimoji="1" lang="ja-JP" altLang="en-US" dirty="0">
              <a:solidFill>
                <a:schemeClr val="accent1"/>
              </a:solidFill>
              <a:latin typeface="Route 159 Bold" pitchFamily="50" charset="0"/>
            </a:endParaRPr>
          </a:p>
        </p:txBody>
      </p:sp>
      <p:sp>
        <p:nvSpPr>
          <p:cNvPr id="24" name="テキスト プレースホルダー 23"/>
          <p:cNvSpPr>
            <a:spLocks noGrp="1"/>
          </p:cNvSpPr>
          <p:nvPr>
            <p:ph type="body" sz="quarter" idx="13"/>
          </p:nvPr>
        </p:nvSpPr>
        <p:spPr>
          <a:xfrm>
            <a:off x="5924257" y="788357"/>
            <a:ext cx="14329592" cy="504056"/>
          </a:xfrm>
        </p:spPr>
        <p:txBody>
          <a:bodyPr>
            <a:noAutofit/>
          </a:bodyPr>
          <a:lstStyle/>
          <a:p>
            <a:r>
              <a:rPr kumimoji="1" lang="ko-KR" altLang="en-US" sz="2800" dirty="0" smtClean="0"/>
              <a:t>회원가입</a:t>
            </a:r>
            <a:endParaRPr kumimoji="1" lang="ja-JP" altLang="en-US" sz="2800" dirty="0"/>
          </a:p>
        </p:txBody>
      </p:sp>
      <p:sp>
        <p:nvSpPr>
          <p:cNvPr id="31" name="テキスト プレースホルダー 30"/>
          <p:cNvSpPr>
            <a:spLocks noGrp="1"/>
          </p:cNvSpPr>
          <p:nvPr>
            <p:ph type="body" sz="quarter" idx="20"/>
          </p:nvPr>
        </p:nvSpPr>
        <p:spPr>
          <a:xfrm>
            <a:off x="1189621" y="7662648"/>
            <a:ext cx="3455988" cy="754062"/>
          </a:xfrm>
        </p:spPr>
        <p:txBody>
          <a:bodyPr/>
          <a:lstStyle/>
          <a:p>
            <a:r>
              <a:rPr lang="en-US" altLang="ja-JP" dirty="0" smtClean="0"/>
              <a:t>2. Service</a:t>
            </a:r>
            <a:endParaRPr lang="ja-JP" altLang="en-US" dirty="0"/>
          </a:p>
        </p:txBody>
      </p:sp>
      <p:sp>
        <p:nvSpPr>
          <p:cNvPr id="33" name="テキスト プレースホルダー 32"/>
          <p:cNvSpPr>
            <a:spLocks noGrp="1"/>
          </p:cNvSpPr>
          <p:nvPr>
            <p:ph type="body" sz="quarter" idx="22"/>
          </p:nvPr>
        </p:nvSpPr>
        <p:spPr>
          <a:xfrm>
            <a:off x="10581099" y="7677152"/>
            <a:ext cx="3455988" cy="754062"/>
          </a:xfrm>
        </p:spPr>
        <p:txBody>
          <a:bodyPr/>
          <a:lstStyle/>
          <a:p>
            <a:r>
              <a:rPr lang="en-US" altLang="ja-JP" dirty="0" smtClean="0"/>
              <a:t>4. SQL</a:t>
            </a:r>
            <a:endParaRPr kumimoji="1" lang="ja-JP" altLang="en-US" dirty="0"/>
          </a:p>
        </p:txBody>
      </p:sp>
      <p:sp>
        <p:nvSpPr>
          <p:cNvPr id="34" name="テキスト プレースホルダー 33"/>
          <p:cNvSpPr>
            <a:spLocks noGrp="1"/>
          </p:cNvSpPr>
          <p:nvPr>
            <p:ph type="body" sz="quarter" idx="23"/>
          </p:nvPr>
        </p:nvSpPr>
        <p:spPr>
          <a:xfrm>
            <a:off x="1189827" y="9445854"/>
            <a:ext cx="3455988" cy="754062"/>
          </a:xfrm>
        </p:spPr>
        <p:txBody>
          <a:bodyPr/>
          <a:lstStyle/>
          <a:p>
            <a:r>
              <a:rPr lang="en-US" altLang="ja-JP" dirty="0" smtClean="0"/>
              <a:t>3. DAO</a:t>
            </a:r>
            <a:endParaRPr kumimoji="1" lang="ja-JP" altLang="en-US" dirty="0"/>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31</a:t>
            </a:fld>
            <a:endParaRPr lang="ja-JP" altLang="en-US"/>
          </a:p>
        </p:txBody>
      </p:sp>
      <p:sp>
        <p:nvSpPr>
          <p:cNvPr id="21" name="텍스트 개체 틀 20"/>
          <p:cNvSpPr>
            <a:spLocks noGrp="1"/>
          </p:cNvSpPr>
          <p:nvPr>
            <p:ph type="body" sz="quarter" idx="19"/>
          </p:nvPr>
        </p:nvSpPr>
        <p:spPr>
          <a:xfrm>
            <a:off x="1203760" y="5645154"/>
            <a:ext cx="3455988" cy="754062"/>
          </a:xfrm>
        </p:spPr>
        <p:txBody>
          <a:bodyPr/>
          <a:lstStyle/>
          <a:p>
            <a:r>
              <a:rPr lang="en-US" altLang="ko-KR" dirty="0" smtClean="0"/>
              <a:t>1. Controller</a:t>
            </a:r>
            <a:endParaRPr lang="ko-KR" altLang="en-US" dirty="0"/>
          </a:p>
        </p:txBody>
      </p:sp>
      <p:pic>
        <p:nvPicPr>
          <p:cNvPr id="25" name="Picture 2"/>
          <p:cNvPicPr>
            <a:picLocks noChangeAspect="1" noChangeArrowheads="1"/>
          </p:cNvPicPr>
          <p:nvPr/>
        </p:nvPicPr>
        <p:blipFill>
          <a:blip r:embed="rId2" cstate="print"/>
          <a:srcRect/>
          <a:stretch>
            <a:fillRect/>
          </a:stretch>
        </p:blipFill>
        <p:spPr bwMode="auto">
          <a:xfrm>
            <a:off x="1203649" y="1964414"/>
            <a:ext cx="7098505" cy="3600450"/>
          </a:xfrm>
          <a:prstGeom prst="rect">
            <a:avLst/>
          </a:prstGeom>
          <a:noFill/>
          <a:ln w="1">
            <a:noFill/>
            <a:miter lim="800000"/>
            <a:headEnd/>
            <a:tailEnd type="none" w="med" len="med"/>
          </a:ln>
          <a:effectLst/>
        </p:spPr>
      </p:pic>
      <p:pic>
        <p:nvPicPr>
          <p:cNvPr id="26" name="Picture 3"/>
          <p:cNvPicPr>
            <a:picLocks noChangeAspect="1" noChangeArrowheads="1"/>
          </p:cNvPicPr>
          <p:nvPr/>
        </p:nvPicPr>
        <p:blipFill>
          <a:blip r:embed="rId3" cstate="print"/>
          <a:srcRect/>
          <a:stretch>
            <a:fillRect/>
          </a:stretch>
        </p:blipFill>
        <p:spPr bwMode="auto">
          <a:xfrm>
            <a:off x="1183463" y="6961646"/>
            <a:ext cx="7147720" cy="629331"/>
          </a:xfrm>
          <a:prstGeom prst="rect">
            <a:avLst/>
          </a:prstGeom>
          <a:noFill/>
          <a:ln w="1">
            <a:noFill/>
            <a:miter lim="800000"/>
            <a:headEnd/>
            <a:tailEnd type="none" w="med" len="med"/>
          </a:ln>
          <a:effectLst/>
        </p:spPr>
      </p:pic>
      <p:pic>
        <p:nvPicPr>
          <p:cNvPr id="27" name="Picture 4"/>
          <p:cNvPicPr>
            <a:picLocks noChangeAspect="1" noChangeArrowheads="1"/>
          </p:cNvPicPr>
          <p:nvPr/>
        </p:nvPicPr>
        <p:blipFill>
          <a:blip r:embed="rId4" cstate="print"/>
          <a:srcRect/>
          <a:stretch>
            <a:fillRect/>
          </a:stretch>
        </p:blipFill>
        <p:spPr bwMode="auto">
          <a:xfrm>
            <a:off x="1184370" y="8487682"/>
            <a:ext cx="7149134" cy="874032"/>
          </a:xfrm>
          <a:prstGeom prst="rect">
            <a:avLst/>
          </a:prstGeom>
          <a:noFill/>
          <a:ln w="1">
            <a:noFill/>
            <a:miter lim="800000"/>
            <a:headEnd/>
            <a:tailEnd type="none" w="med" len="med"/>
          </a:ln>
          <a:effectLst/>
        </p:spPr>
      </p:pic>
      <p:pic>
        <p:nvPicPr>
          <p:cNvPr id="28" name="Picture 5"/>
          <p:cNvPicPr>
            <a:picLocks noChangeAspect="1" noChangeArrowheads="1"/>
          </p:cNvPicPr>
          <p:nvPr/>
        </p:nvPicPr>
        <p:blipFill>
          <a:blip r:embed="rId5" cstate="print"/>
          <a:srcRect/>
          <a:stretch>
            <a:fillRect/>
          </a:stretch>
        </p:blipFill>
        <p:spPr bwMode="auto">
          <a:xfrm>
            <a:off x="10587573" y="1948311"/>
            <a:ext cx="4957196" cy="5634577"/>
          </a:xfrm>
          <a:prstGeom prst="rect">
            <a:avLst/>
          </a:prstGeom>
          <a:noFill/>
          <a:ln w="1">
            <a:noFill/>
            <a:miter lim="800000"/>
            <a:headEnd/>
            <a:tailEnd type="none" w="med" len="med"/>
          </a:ln>
          <a:effectLst/>
        </p:spPr>
      </p:pic>
    </p:spTree>
    <p:extLst>
      <p:ext uri="{BB962C8B-B14F-4D97-AF65-F5344CB8AC3E}">
        <p14:creationId xmlns="" xmlns:p14="http://schemas.microsoft.com/office/powerpoint/2010/main" val="1339272545"/>
      </p:ext>
    </p:extLst>
  </p:cSld>
  <p:clrMapOvr>
    <a:masterClrMapping/>
  </p:clrMapOvr>
  <mc:AlternateContent xmlns:mc="http://schemas.openxmlformats.org/markup-compatibility/2006">
    <mc:Choice xmlns="" xmlns:p14="http://schemas.microsoft.com/office/powerpoint/2010/main" Requires="p14">
      <p:transition p14:dur="0" advTm="9999"/>
    </mc:Choice>
    <mc:Fallback>
      <p:transition advTm="9999"/>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lang="ko-KR" altLang="en-US" dirty="0" smtClean="0"/>
              <a:t>주요기술 상세</a:t>
            </a:r>
            <a:endParaRPr kumimoji="1" lang="ja-JP" altLang="en-US" dirty="0">
              <a:solidFill>
                <a:schemeClr val="accent1"/>
              </a:solidFill>
              <a:latin typeface="Route 159 Bold" pitchFamily="50" charset="0"/>
            </a:endParaRPr>
          </a:p>
        </p:txBody>
      </p:sp>
      <p:sp>
        <p:nvSpPr>
          <p:cNvPr id="24" name="テキスト プレースホルダー 23"/>
          <p:cNvSpPr>
            <a:spLocks noGrp="1"/>
          </p:cNvSpPr>
          <p:nvPr>
            <p:ph type="body" sz="quarter" idx="13"/>
          </p:nvPr>
        </p:nvSpPr>
        <p:spPr>
          <a:xfrm>
            <a:off x="5866199" y="788357"/>
            <a:ext cx="14329592" cy="504056"/>
          </a:xfrm>
        </p:spPr>
        <p:txBody>
          <a:bodyPr>
            <a:noAutofit/>
          </a:bodyPr>
          <a:lstStyle/>
          <a:p>
            <a:r>
              <a:rPr lang="ko-KR" altLang="en-US" sz="2800" dirty="0" smtClean="0"/>
              <a:t>상품 등록</a:t>
            </a:r>
            <a:endParaRPr kumimoji="1" lang="ja-JP" altLang="en-US" sz="2800" dirty="0"/>
          </a:p>
        </p:txBody>
      </p:sp>
      <p:sp>
        <p:nvSpPr>
          <p:cNvPr id="31" name="テキスト プレースホルダー 30"/>
          <p:cNvSpPr>
            <a:spLocks noGrp="1"/>
          </p:cNvSpPr>
          <p:nvPr>
            <p:ph type="body" sz="quarter" idx="20"/>
          </p:nvPr>
        </p:nvSpPr>
        <p:spPr>
          <a:xfrm>
            <a:off x="6748610" y="6356360"/>
            <a:ext cx="3455988" cy="537926"/>
          </a:xfrm>
        </p:spPr>
        <p:txBody>
          <a:bodyPr>
            <a:normAutofit fontScale="92500" lnSpcReduction="10000"/>
          </a:bodyPr>
          <a:lstStyle/>
          <a:p>
            <a:r>
              <a:rPr lang="en-US" altLang="ja-JP" dirty="0" smtClean="0"/>
              <a:t>2. Service</a:t>
            </a:r>
            <a:endParaRPr lang="ja-JP" altLang="en-US" dirty="0"/>
          </a:p>
        </p:txBody>
      </p:sp>
      <p:sp>
        <p:nvSpPr>
          <p:cNvPr id="33" name="テキスト プレースホルダー 32"/>
          <p:cNvSpPr>
            <a:spLocks noGrp="1"/>
          </p:cNvSpPr>
          <p:nvPr>
            <p:ph type="body" sz="quarter" idx="22"/>
          </p:nvPr>
        </p:nvSpPr>
        <p:spPr>
          <a:xfrm>
            <a:off x="12787306" y="9315225"/>
            <a:ext cx="3455988" cy="754062"/>
          </a:xfrm>
        </p:spPr>
        <p:txBody>
          <a:bodyPr/>
          <a:lstStyle/>
          <a:p>
            <a:r>
              <a:rPr lang="en-US" altLang="ja-JP" dirty="0" smtClean="0"/>
              <a:t>4. SQL</a:t>
            </a:r>
            <a:endParaRPr kumimoji="1" lang="ja-JP" altLang="en-US" dirty="0"/>
          </a:p>
        </p:txBody>
      </p:sp>
      <p:sp>
        <p:nvSpPr>
          <p:cNvPr id="34" name="テキスト プレースホルダー 33"/>
          <p:cNvSpPr>
            <a:spLocks noGrp="1"/>
          </p:cNvSpPr>
          <p:nvPr>
            <p:ph type="body" sz="quarter" idx="23"/>
          </p:nvPr>
        </p:nvSpPr>
        <p:spPr>
          <a:xfrm>
            <a:off x="6748815" y="9387798"/>
            <a:ext cx="3455988" cy="754062"/>
          </a:xfrm>
        </p:spPr>
        <p:txBody>
          <a:bodyPr/>
          <a:lstStyle/>
          <a:p>
            <a:r>
              <a:rPr lang="en-US" altLang="ja-JP" dirty="0" smtClean="0"/>
              <a:t>3. DAO</a:t>
            </a:r>
            <a:endParaRPr kumimoji="1" lang="ja-JP" altLang="en-US" dirty="0"/>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32</a:t>
            </a:fld>
            <a:endParaRPr lang="ja-JP" altLang="en-US" dirty="0"/>
          </a:p>
        </p:txBody>
      </p:sp>
      <p:sp>
        <p:nvSpPr>
          <p:cNvPr id="21" name="텍스트 개체 틀 20"/>
          <p:cNvSpPr>
            <a:spLocks noGrp="1"/>
          </p:cNvSpPr>
          <p:nvPr>
            <p:ph type="body" sz="quarter" idx="19"/>
          </p:nvPr>
        </p:nvSpPr>
        <p:spPr>
          <a:xfrm>
            <a:off x="216807" y="9402309"/>
            <a:ext cx="3455988" cy="754062"/>
          </a:xfrm>
        </p:spPr>
        <p:txBody>
          <a:bodyPr/>
          <a:lstStyle/>
          <a:p>
            <a:r>
              <a:rPr lang="en-US" altLang="ko-KR" dirty="0" smtClean="0"/>
              <a:t>1. Controller</a:t>
            </a:r>
            <a:endParaRPr lang="ko-KR" altLang="en-US" dirty="0"/>
          </a:p>
        </p:txBody>
      </p:sp>
      <p:pic>
        <p:nvPicPr>
          <p:cNvPr id="13" name="Picture 7"/>
          <p:cNvPicPr>
            <a:picLocks noChangeAspect="1" noChangeArrowheads="1"/>
          </p:cNvPicPr>
          <p:nvPr/>
        </p:nvPicPr>
        <p:blipFill>
          <a:blip r:embed="rId2" cstate="print"/>
          <a:srcRect/>
          <a:stretch>
            <a:fillRect/>
          </a:stretch>
        </p:blipFill>
        <p:spPr bwMode="auto">
          <a:xfrm>
            <a:off x="213065" y="1524009"/>
            <a:ext cx="6219825" cy="4673591"/>
          </a:xfrm>
          <a:prstGeom prst="rect">
            <a:avLst/>
          </a:prstGeom>
          <a:noFill/>
          <a:ln w="1">
            <a:noFill/>
            <a:miter lim="800000"/>
            <a:headEnd/>
            <a:tailEnd type="none" w="med" len="med"/>
          </a:ln>
          <a:effectLst/>
        </p:spPr>
      </p:pic>
      <p:pic>
        <p:nvPicPr>
          <p:cNvPr id="14" name="Picture 13"/>
          <p:cNvPicPr>
            <a:picLocks noChangeAspect="1" noChangeArrowheads="1"/>
          </p:cNvPicPr>
          <p:nvPr/>
        </p:nvPicPr>
        <p:blipFill>
          <a:blip r:embed="rId3" cstate="print"/>
          <a:srcRect/>
          <a:stretch>
            <a:fillRect/>
          </a:stretch>
        </p:blipFill>
        <p:spPr bwMode="auto">
          <a:xfrm>
            <a:off x="222817" y="6197606"/>
            <a:ext cx="6207011" cy="3109025"/>
          </a:xfrm>
          <a:prstGeom prst="rect">
            <a:avLst/>
          </a:prstGeom>
          <a:noFill/>
          <a:ln w="1">
            <a:noFill/>
            <a:miter lim="800000"/>
            <a:headEnd/>
            <a:tailEnd type="none" w="med" len="med"/>
          </a:ln>
          <a:effectLst/>
        </p:spPr>
      </p:pic>
      <p:pic>
        <p:nvPicPr>
          <p:cNvPr id="16" name="Picture 11"/>
          <p:cNvPicPr>
            <a:picLocks noChangeAspect="1" noChangeArrowheads="1"/>
          </p:cNvPicPr>
          <p:nvPr/>
        </p:nvPicPr>
        <p:blipFill>
          <a:blip r:embed="rId4" cstate="print"/>
          <a:srcRect/>
          <a:stretch>
            <a:fillRect/>
          </a:stretch>
        </p:blipFill>
        <p:spPr bwMode="auto">
          <a:xfrm>
            <a:off x="6742906" y="6976374"/>
            <a:ext cx="5463608" cy="2327275"/>
          </a:xfrm>
          <a:prstGeom prst="rect">
            <a:avLst/>
          </a:prstGeom>
          <a:noFill/>
          <a:ln w="1">
            <a:noFill/>
            <a:miter lim="800000"/>
            <a:headEnd/>
            <a:tailEnd type="none" w="med" len="med"/>
          </a:ln>
          <a:effectLst/>
        </p:spPr>
      </p:pic>
      <p:pic>
        <p:nvPicPr>
          <p:cNvPr id="17" name="Picture 6"/>
          <p:cNvPicPr>
            <a:picLocks noChangeAspect="1" noChangeArrowheads="1"/>
          </p:cNvPicPr>
          <p:nvPr/>
        </p:nvPicPr>
        <p:blipFill>
          <a:blip r:embed="rId5" cstate="print"/>
          <a:srcRect/>
          <a:stretch>
            <a:fillRect/>
          </a:stretch>
        </p:blipFill>
        <p:spPr bwMode="auto">
          <a:xfrm>
            <a:off x="12792644" y="493486"/>
            <a:ext cx="4479359" cy="4064000"/>
          </a:xfrm>
          <a:prstGeom prst="rect">
            <a:avLst/>
          </a:prstGeom>
          <a:noFill/>
          <a:ln w="1">
            <a:noFill/>
            <a:miter lim="800000"/>
            <a:headEnd/>
            <a:tailEnd type="none" w="med" len="med"/>
          </a:ln>
          <a:effectLst/>
        </p:spPr>
      </p:pic>
      <p:pic>
        <p:nvPicPr>
          <p:cNvPr id="19" name="Picture 1"/>
          <p:cNvPicPr>
            <a:picLocks noChangeAspect="1" noChangeArrowheads="1"/>
          </p:cNvPicPr>
          <p:nvPr/>
        </p:nvPicPr>
        <p:blipFill>
          <a:blip r:embed="rId6" cstate="print"/>
          <a:srcRect/>
          <a:stretch>
            <a:fillRect/>
          </a:stretch>
        </p:blipFill>
        <p:spPr bwMode="auto">
          <a:xfrm>
            <a:off x="6747895" y="1533298"/>
            <a:ext cx="5444105" cy="4765901"/>
          </a:xfrm>
          <a:prstGeom prst="rect">
            <a:avLst/>
          </a:prstGeom>
          <a:noFill/>
          <a:ln w="1">
            <a:noFill/>
            <a:miter lim="800000"/>
            <a:headEnd/>
            <a:tailEnd type="none" w="med" len="med"/>
          </a:ln>
          <a:effectLst/>
        </p:spPr>
      </p:pic>
      <p:pic>
        <p:nvPicPr>
          <p:cNvPr id="20" name="Picture 2"/>
          <p:cNvPicPr>
            <a:picLocks noChangeAspect="1" noChangeArrowheads="1"/>
          </p:cNvPicPr>
          <p:nvPr/>
        </p:nvPicPr>
        <p:blipFill>
          <a:blip r:embed="rId7" cstate="print"/>
          <a:srcRect/>
          <a:stretch>
            <a:fillRect/>
          </a:stretch>
        </p:blipFill>
        <p:spPr bwMode="auto">
          <a:xfrm>
            <a:off x="12791283" y="4671786"/>
            <a:ext cx="4480719" cy="4572000"/>
          </a:xfrm>
          <a:prstGeom prst="rect">
            <a:avLst/>
          </a:prstGeom>
          <a:noFill/>
          <a:ln w="1">
            <a:noFill/>
            <a:miter lim="800000"/>
            <a:headEnd/>
            <a:tailEnd type="none" w="med" len="med"/>
          </a:ln>
          <a:effectLst/>
        </p:spPr>
      </p:pic>
    </p:spTree>
    <p:extLst>
      <p:ext uri="{BB962C8B-B14F-4D97-AF65-F5344CB8AC3E}">
        <p14:creationId xmlns="" xmlns:p14="http://schemas.microsoft.com/office/powerpoint/2010/main" val="1339272545"/>
      </p:ext>
    </p:extLst>
  </p:cSld>
  <p:clrMapOvr>
    <a:masterClrMapping/>
  </p:clrMapOvr>
  <mc:AlternateContent xmlns:mc="http://schemas.openxmlformats.org/markup-compatibility/2006">
    <mc:Choice xmlns="" xmlns:p14="http://schemas.microsoft.com/office/powerpoint/2010/main" Requires="p14">
      <p:transition p14:dur="0" advTm="9999"/>
    </mc:Choice>
    <mc:Fallback>
      <p:transition advTm="9999"/>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lang="ko-KR" altLang="en-US" dirty="0" smtClean="0"/>
              <a:t>주요기술 상세</a:t>
            </a:r>
            <a:endParaRPr kumimoji="1" lang="ja-JP" altLang="en-US" dirty="0">
              <a:solidFill>
                <a:schemeClr val="accent1"/>
              </a:solidFill>
              <a:latin typeface="Route 159 Bold" pitchFamily="50" charset="0"/>
            </a:endParaRPr>
          </a:p>
        </p:txBody>
      </p:sp>
      <p:sp>
        <p:nvSpPr>
          <p:cNvPr id="24" name="テキスト プレースホルダー 23"/>
          <p:cNvSpPr>
            <a:spLocks noGrp="1"/>
          </p:cNvSpPr>
          <p:nvPr>
            <p:ph type="body" sz="quarter" idx="13"/>
          </p:nvPr>
        </p:nvSpPr>
        <p:spPr>
          <a:xfrm>
            <a:off x="5866199" y="788357"/>
            <a:ext cx="14329592" cy="504056"/>
          </a:xfrm>
        </p:spPr>
        <p:txBody>
          <a:bodyPr>
            <a:noAutofit/>
          </a:bodyPr>
          <a:lstStyle/>
          <a:p>
            <a:r>
              <a:rPr kumimoji="1" lang="ko-KR" altLang="en-US" sz="2800" dirty="0" smtClean="0"/>
              <a:t>상품리스트</a:t>
            </a:r>
            <a:endParaRPr kumimoji="1" lang="ja-JP" altLang="en-US" sz="2800" dirty="0"/>
          </a:p>
        </p:txBody>
      </p:sp>
      <p:sp>
        <p:nvSpPr>
          <p:cNvPr id="31" name="テキスト プレースホルダー 30"/>
          <p:cNvSpPr>
            <a:spLocks noGrp="1"/>
          </p:cNvSpPr>
          <p:nvPr>
            <p:ph type="body" sz="quarter" idx="20"/>
          </p:nvPr>
        </p:nvSpPr>
        <p:spPr>
          <a:xfrm>
            <a:off x="6588953" y="2481048"/>
            <a:ext cx="3455988" cy="754062"/>
          </a:xfrm>
        </p:spPr>
        <p:txBody>
          <a:bodyPr/>
          <a:lstStyle/>
          <a:p>
            <a:r>
              <a:rPr lang="en-US" altLang="ja-JP" dirty="0" smtClean="0"/>
              <a:t>2. Service</a:t>
            </a:r>
            <a:endParaRPr lang="ja-JP" altLang="en-US" dirty="0"/>
          </a:p>
        </p:txBody>
      </p:sp>
      <p:sp>
        <p:nvSpPr>
          <p:cNvPr id="33" name="テキスト プレースホルダー 32"/>
          <p:cNvSpPr>
            <a:spLocks noGrp="1"/>
          </p:cNvSpPr>
          <p:nvPr>
            <p:ph type="body" sz="quarter" idx="22"/>
          </p:nvPr>
        </p:nvSpPr>
        <p:spPr>
          <a:xfrm>
            <a:off x="12714730" y="7720694"/>
            <a:ext cx="3455988" cy="754062"/>
          </a:xfrm>
        </p:spPr>
        <p:txBody>
          <a:bodyPr/>
          <a:lstStyle/>
          <a:p>
            <a:r>
              <a:rPr lang="en-US" altLang="ja-JP" dirty="0" smtClean="0"/>
              <a:t>4. SQL</a:t>
            </a:r>
            <a:endParaRPr kumimoji="1" lang="ja-JP" altLang="en-US" dirty="0"/>
          </a:p>
        </p:txBody>
      </p:sp>
      <p:sp>
        <p:nvSpPr>
          <p:cNvPr id="34" name="テキスト プレースホルダー 33"/>
          <p:cNvSpPr>
            <a:spLocks noGrp="1"/>
          </p:cNvSpPr>
          <p:nvPr>
            <p:ph type="body" sz="quarter" idx="23"/>
          </p:nvPr>
        </p:nvSpPr>
        <p:spPr>
          <a:xfrm>
            <a:off x="6589159" y="5180694"/>
            <a:ext cx="3455988" cy="754062"/>
          </a:xfrm>
        </p:spPr>
        <p:txBody>
          <a:bodyPr/>
          <a:lstStyle/>
          <a:p>
            <a:r>
              <a:rPr lang="en-US" altLang="ja-JP" dirty="0" smtClean="0"/>
              <a:t>3. DAO</a:t>
            </a:r>
            <a:endParaRPr kumimoji="1" lang="ja-JP" altLang="en-US" dirty="0"/>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33</a:t>
            </a:fld>
            <a:endParaRPr lang="ja-JP" altLang="en-US"/>
          </a:p>
        </p:txBody>
      </p:sp>
      <p:sp>
        <p:nvSpPr>
          <p:cNvPr id="21" name="텍스트 개체 틀 20"/>
          <p:cNvSpPr>
            <a:spLocks noGrp="1"/>
          </p:cNvSpPr>
          <p:nvPr>
            <p:ph type="body" sz="quarter" idx="19"/>
          </p:nvPr>
        </p:nvSpPr>
        <p:spPr>
          <a:xfrm>
            <a:off x="420007" y="7921852"/>
            <a:ext cx="3455988" cy="754062"/>
          </a:xfrm>
        </p:spPr>
        <p:txBody>
          <a:bodyPr/>
          <a:lstStyle/>
          <a:p>
            <a:r>
              <a:rPr lang="en-US" altLang="ko-KR" dirty="0" smtClean="0"/>
              <a:t>1. Controller</a:t>
            </a:r>
            <a:endParaRPr lang="ko-KR" altLang="en-US" dirty="0"/>
          </a:p>
        </p:txBody>
      </p:sp>
      <p:pic>
        <p:nvPicPr>
          <p:cNvPr id="18" name="Picture 1"/>
          <p:cNvPicPr>
            <a:picLocks noChangeAspect="1" noChangeArrowheads="1"/>
          </p:cNvPicPr>
          <p:nvPr/>
        </p:nvPicPr>
        <p:blipFill>
          <a:blip r:embed="rId2" cstate="print"/>
          <a:srcRect/>
          <a:stretch>
            <a:fillRect/>
          </a:stretch>
        </p:blipFill>
        <p:spPr bwMode="auto">
          <a:xfrm>
            <a:off x="418760" y="1766207"/>
            <a:ext cx="5924550" cy="6057900"/>
          </a:xfrm>
          <a:prstGeom prst="rect">
            <a:avLst/>
          </a:prstGeom>
          <a:noFill/>
          <a:ln w="1">
            <a:noFill/>
            <a:miter lim="800000"/>
            <a:headEnd/>
            <a:tailEnd type="none" w="med" len="med"/>
          </a:ln>
          <a:effectLst/>
        </p:spPr>
      </p:pic>
      <p:pic>
        <p:nvPicPr>
          <p:cNvPr id="19" name="Picture 2"/>
          <p:cNvPicPr>
            <a:picLocks noChangeAspect="1" noChangeArrowheads="1"/>
          </p:cNvPicPr>
          <p:nvPr/>
        </p:nvPicPr>
        <p:blipFill>
          <a:blip r:embed="rId3" cstate="print"/>
          <a:srcRect/>
          <a:stretch>
            <a:fillRect/>
          </a:stretch>
        </p:blipFill>
        <p:spPr bwMode="auto">
          <a:xfrm>
            <a:off x="6584838" y="1769836"/>
            <a:ext cx="5639394" cy="625021"/>
          </a:xfrm>
          <a:prstGeom prst="rect">
            <a:avLst/>
          </a:prstGeom>
          <a:noFill/>
          <a:ln w="1">
            <a:noFill/>
            <a:miter lim="800000"/>
            <a:headEnd/>
            <a:tailEnd type="none" w="med" len="med"/>
          </a:ln>
          <a:effectLst/>
        </p:spPr>
      </p:pic>
      <p:pic>
        <p:nvPicPr>
          <p:cNvPr id="20" name="Picture 3"/>
          <p:cNvPicPr>
            <a:picLocks noChangeAspect="1" noChangeArrowheads="1"/>
          </p:cNvPicPr>
          <p:nvPr/>
        </p:nvPicPr>
        <p:blipFill>
          <a:blip r:embed="rId4" cstate="print"/>
          <a:srcRect/>
          <a:stretch>
            <a:fillRect/>
          </a:stretch>
        </p:blipFill>
        <p:spPr bwMode="auto">
          <a:xfrm>
            <a:off x="6582796" y="3478892"/>
            <a:ext cx="5654674" cy="1615621"/>
          </a:xfrm>
          <a:prstGeom prst="rect">
            <a:avLst/>
          </a:prstGeom>
          <a:noFill/>
          <a:ln w="1">
            <a:noFill/>
            <a:miter lim="800000"/>
            <a:headEnd/>
            <a:tailEnd type="none" w="med" len="med"/>
          </a:ln>
          <a:effectLst/>
        </p:spPr>
      </p:pic>
      <p:pic>
        <p:nvPicPr>
          <p:cNvPr id="22" name="Picture 4"/>
          <p:cNvPicPr>
            <a:picLocks noChangeAspect="1" noChangeArrowheads="1"/>
          </p:cNvPicPr>
          <p:nvPr/>
        </p:nvPicPr>
        <p:blipFill>
          <a:blip r:embed="rId5" cstate="print"/>
          <a:srcRect/>
          <a:stretch>
            <a:fillRect/>
          </a:stretch>
        </p:blipFill>
        <p:spPr bwMode="auto">
          <a:xfrm>
            <a:off x="12710888" y="1769381"/>
            <a:ext cx="5111069" cy="5848350"/>
          </a:xfrm>
          <a:prstGeom prst="rect">
            <a:avLst/>
          </a:prstGeom>
          <a:noFill/>
          <a:ln w="1">
            <a:noFill/>
            <a:miter lim="800000"/>
            <a:headEnd/>
            <a:tailEnd type="none" w="med" len="med"/>
          </a:ln>
          <a:effectLst/>
        </p:spPr>
      </p:pic>
    </p:spTree>
    <p:extLst>
      <p:ext uri="{BB962C8B-B14F-4D97-AF65-F5344CB8AC3E}">
        <p14:creationId xmlns="" xmlns:p14="http://schemas.microsoft.com/office/powerpoint/2010/main" val="1339272545"/>
      </p:ext>
    </p:extLst>
  </p:cSld>
  <p:clrMapOvr>
    <a:masterClrMapping/>
  </p:clrMapOvr>
  <mc:AlternateContent xmlns:mc="http://schemas.openxmlformats.org/markup-compatibility/2006">
    <mc:Choice xmlns="" xmlns:p14="http://schemas.microsoft.com/office/powerpoint/2010/main" Requires="p14">
      <p:transition p14:dur="0" advTm="9999"/>
    </mc:Choice>
    <mc:Fallback>
      <p:transition advTm="999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lang="ko-KR" altLang="en-US" dirty="0" smtClean="0"/>
              <a:t>주요기술 상세</a:t>
            </a:r>
            <a:endParaRPr kumimoji="1" lang="ja-JP" altLang="en-US" dirty="0">
              <a:solidFill>
                <a:schemeClr val="accent1"/>
              </a:solidFill>
              <a:latin typeface="Route 159 Bold" pitchFamily="50" charset="0"/>
            </a:endParaRPr>
          </a:p>
        </p:txBody>
      </p:sp>
      <p:sp>
        <p:nvSpPr>
          <p:cNvPr id="24" name="テキスト プレースホルダー 23"/>
          <p:cNvSpPr>
            <a:spLocks noGrp="1"/>
          </p:cNvSpPr>
          <p:nvPr>
            <p:ph type="body" sz="quarter" idx="13"/>
          </p:nvPr>
        </p:nvSpPr>
        <p:spPr>
          <a:xfrm>
            <a:off x="5866199" y="788357"/>
            <a:ext cx="14329592" cy="504056"/>
          </a:xfrm>
        </p:spPr>
        <p:txBody>
          <a:bodyPr>
            <a:noAutofit/>
          </a:bodyPr>
          <a:lstStyle/>
          <a:p>
            <a:r>
              <a:rPr kumimoji="1" lang="ko-KR" altLang="en-US" sz="2800" dirty="0" smtClean="0"/>
              <a:t>상품구매</a:t>
            </a:r>
            <a:endParaRPr kumimoji="1" lang="ja-JP" altLang="en-US" sz="2800" dirty="0"/>
          </a:p>
        </p:txBody>
      </p:sp>
      <p:sp>
        <p:nvSpPr>
          <p:cNvPr id="31" name="テキスト プレースホルダー 30"/>
          <p:cNvSpPr>
            <a:spLocks noGrp="1"/>
          </p:cNvSpPr>
          <p:nvPr>
            <p:ph type="body" sz="quarter" idx="20"/>
          </p:nvPr>
        </p:nvSpPr>
        <p:spPr>
          <a:xfrm>
            <a:off x="405868" y="8199676"/>
            <a:ext cx="3455988" cy="754062"/>
          </a:xfrm>
        </p:spPr>
        <p:txBody>
          <a:bodyPr/>
          <a:lstStyle/>
          <a:p>
            <a:r>
              <a:rPr lang="en-US" altLang="ja-JP" dirty="0" smtClean="0"/>
              <a:t>2. Service</a:t>
            </a:r>
            <a:endParaRPr lang="ja-JP" altLang="en-US" dirty="0"/>
          </a:p>
        </p:txBody>
      </p:sp>
      <p:sp>
        <p:nvSpPr>
          <p:cNvPr id="33" name="テキスト プレースホルダー 32"/>
          <p:cNvSpPr>
            <a:spLocks noGrp="1"/>
          </p:cNvSpPr>
          <p:nvPr>
            <p:ph type="body" sz="quarter" idx="22"/>
          </p:nvPr>
        </p:nvSpPr>
        <p:spPr>
          <a:xfrm>
            <a:off x="13585587" y="4469494"/>
            <a:ext cx="3455988" cy="754062"/>
          </a:xfrm>
        </p:spPr>
        <p:txBody>
          <a:bodyPr/>
          <a:lstStyle/>
          <a:p>
            <a:r>
              <a:rPr lang="en-US" altLang="ja-JP" dirty="0" smtClean="0"/>
              <a:t>4. SQL</a:t>
            </a:r>
            <a:endParaRPr kumimoji="1" lang="ja-JP" altLang="en-US" dirty="0"/>
          </a:p>
        </p:txBody>
      </p:sp>
      <p:sp>
        <p:nvSpPr>
          <p:cNvPr id="34" name="テキスト プレースホルダー 33"/>
          <p:cNvSpPr>
            <a:spLocks noGrp="1"/>
          </p:cNvSpPr>
          <p:nvPr>
            <p:ph type="body" sz="quarter" idx="23"/>
          </p:nvPr>
        </p:nvSpPr>
        <p:spPr>
          <a:xfrm>
            <a:off x="13048016" y="1842408"/>
            <a:ext cx="3455988" cy="754062"/>
          </a:xfrm>
        </p:spPr>
        <p:txBody>
          <a:bodyPr/>
          <a:lstStyle/>
          <a:p>
            <a:r>
              <a:rPr lang="en-US" altLang="ja-JP" dirty="0" smtClean="0"/>
              <a:t>3. DAO</a:t>
            </a:r>
            <a:endParaRPr kumimoji="1" lang="ja-JP" altLang="en-US" dirty="0"/>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34</a:t>
            </a:fld>
            <a:endParaRPr lang="ja-JP" altLang="en-US"/>
          </a:p>
        </p:txBody>
      </p:sp>
      <p:sp>
        <p:nvSpPr>
          <p:cNvPr id="21" name="텍스트 개체 틀 20"/>
          <p:cNvSpPr>
            <a:spLocks noGrp="1"/>
          </p:cNvSpPr>
          <p:nvPr>
            <p:ph type="body" sz="quarter" idx="19"/>
          </p:nvPr>
        </p:nvSpPr>
        <p:spPr>
          <a:xfrm>
            <a:off x="405492" y="6542994"/>
            <a:ext cx="3455988" cy="754062"/>
          </a:xfrm>
        </p:spPr>
        <p:txBody>
          <a:bodyPr/>
          <a:lstStyle/>
          <a:p>
            <a:r>
              <a:rPr lang="en-US" altLang="ko-KR" dirty="0" smtClean="0"/>
              <a:t>1. Controller</a:t>
            </a:r>
            <a:endParaRPr lang="ko-KR" altLang="en-US" dirty="0"/>
          </a:p>
        </p:txBody>
      </p:sp>
      <p:pic>
        <p:nvPicPr>
          <p:cNvPr id="13" name="Picture 1"/>
          <p:cNvPicPr>
            <a:picLocks noChangeAspect="1" noChangeArrowheads="1"/>
          </p:cNvPicPr>
          <p:nvPr/>
        </p:nvPicPr>
        <p:blipFill>
          <a:blip r:embed="rId2" cstate="print"/>
          <a:srcRect/>
          <a:stretch>
            <a:fillRect/>
          </a:stretch>
        </p:blipFill>
        <p:spPr bwMode="auto">
          <a:xfrm>
            <a:off x="410595" y="1837422"/>
            <a:ext cx="5611128" cy="4650468"/>
          </a:xfrm>
          <a:prstGeom prst="rect">
            <a:avLst/>
          </a:prstGeom>
          <a:noFill/>
          <a:ln w="1">
            <a:noFill/>
            <a:miter lim="800000"/>
            <a:headEnd/>
            <a:tailEnd type="none" w="med" len="med"/>
          </a:ln>
          <a:effectLst/>
        </p:spPr>
      </p:pic>
      <p:pic>
        <p:nvPicPr>
          <p:cNvPr id="14" name="Picture 2"/>
          <p:cNvPicPr>
            <a:picLocks noChangeAspect="1" noChangeArrowheads="1"/>
          </p:cNvPicPr>
          <p:nvPr/>
        </p:nvPicPr>
        <p:blipFill>
          <a:blip r:embed="rId3" cstate="print"/>
          <a:srcRect/>
          <a:stretch>
            <a:fillRect/>
          </a:stretch>
        </p:blipFill>
        <p:spPr bwMode="auto">
          <a:xfrm>
            <a:off x="404472" y="7498215"/>
            <a:ext cx="5618957" cy="615270"/>
          </a:xfrm>
          <a:prstGeom prst="rect">
            <a:avLst/>
          </a:prstGeom>
          <a:noFill/>
          <a:ln w="1">
            <a:noFill/>
            <a:miter lim="800000"/>
            <a:headEnd/>
            <a:tailEnd type="none" w="med" len="med"/>
          </a:ln>
          <a:effectLst/>
        </p:spPr>
      </p:pic>
      <p:pic>
        <p:nvPicPr>
          <p:cNvPr id="15" name="Picture 3"/>
          <p:cNvPicPr>
            <a:picLocks noChangeAspect="1" noChangeArrowheads="1"/>
          </p:cNvPicPr>
          <p:nvPr/>
        </p:nvPicPr>
        <p:blipFill>
          <a:blip r:embed="rId4" cstate="print"/>
          <a:srcRect/>
          <a:stretch>
            <a:fillRect/>
          </a:stretch>
        </p:blipFill>
        <p:spPr bwMode="auto">
          <a:xfrm>
            <a:off x="6514987" y="1843541"/>
            <a:ext cx="6417242" cy="1588171"/>
          </a:xfrm>
          <a:prstGeom prst="rect">
            <a:avLst/>
          </a:prstGeom>
          <a:noFill/>
          <a:ln w="1">
            <a:noFill/>
            <a:miter lim="800000"/>
            <a:headEnd/>
            <a:tailEnd type="none" w="med" len="med"/>
          </a:ln>
          <a:effectLst/>
        </p:spPr>
      </p:pic>
      <p:pic>
        <p:nvPicPr>
          <p:cNvPr id="16" name="Picture 4"/>
          <p:cNvPicPr>
            <a:picLocks noChangeAspect="1" noChangeArrowheads="1"/>
          </p:cNvPicPr>
          <p:nvPr/>
        </p:nvPicPr>
        <p:blipFill>
          <a:blip r:embed="rId5" cstate="print"/>
          <a:srcRect/>
          <a:stretch>
            <a:fillRect/>
          </a:stretch>
        </p:blipFill>
        <p:spPr bwMode="auto">
          <a:xfrm>
            <a:off x="6522697" y="4469493"/>
            <a:ext cx="6924675" cy="3467100"/>
          </a:xfrm>
          <a:prstGeom prst="rect">
            <a:avLst/>
          </a:prstGeom>
          <a:noFill/>
          <a:ln w="1">
            <a:noFill/>
            <a:miter lim="800000"/>
            <a:headEnd/>
            <a:tailEnd type="none" w="med" len="med"/>
          </a:ln>
          <a:effectLst/>
        </p:spPr>
      </p:pic>
    </p:spTree>
    <p:extLst>
      <p:ext uri="{BB962C8B-B14F-4D97-AF65-F5344CB8AC3E}">
        <p14:creationId xmlns="" xmlns:p14="http://schemas.microsoft.com/office/powerpoint/2010/main" val="1339272545"/>
      </p:ext>
    </p:extLst>
  </p:cSld>
  <p:clrMapOvr>
    <a:masterClrMapping/>
  </p:clrMapOvr>
  <mc:AlternateContent xmlns:mc="http://schemas.openxmlformats.org/markup-compatibility/2006">
    <mc:Choice xmlns="" xmlns:p14="http://schemas.microsoft.com/office/powerpoint/2010/main" Requires="p14">
      <p:transition p14:dur="0" advTm="9999"/>
    </mc:Choice>
    <mc:Fallback>
      <p:transition advTm="9999"/>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lang="ko-KR" altLang="en-US" dirty="0" smtClean="0"/>
              <a:t>주요기술 상세</a:t>
            </a:r>
            <a:endParaRPr kumimoji="1" lang="ja-JP" altLang="en-US" dirty="0">
              <a:solidFill>
                <a:schemeClr val="accent1"/>
              </a:solidFill>
              <a:latin typeface="Route 159 Bold" pitchFamily="50" charset="0"/>
            </a:endParaRPr>
          </a:p>
        </p:txBody>
      </p:sp>
      <p:sp>
        <p:nvSpPr>
          <p:cNvPr id="24" name="テキスト プレースホルダー 23"/>
          <p:cNvSpPr>
            <a:spLocks noGrp="1"/>
          </p:cNvSpPr>
          <p:nvPr>
            <p:ph type="body" sz="quarter" idx="13"/>
          </p:nvPr>
        </p:nvSpPr>
        <p:spPr>
          <a:xfrm>
            <a:off x="5866199" y="788357"/>
            <a:ext cx="14329592" cy="504056"/>
          </a:xfrm>
        </p:spPr>
        <p:txBody>
          <a:bodyPr>
            <a:noAutofit/>
          </a:bodyPr>
          <a:lstStyle/>
          <a:p>
            <a:r>
              <a:rPr lang="ko-KR" altLang="en-US" sz="2800" dirty="0" smtClean="0"/>
              <a:t>문의</a:t>
            </a:r>
            <a:endParaRPr kumimoji="1" lang="ja-JP" altLang="en-US" sz="2800" dirty="0"/>
          </a:p>
        </p:txBody>
      </p:sp>
      <p:sp>
        <p:nvSpPr>
          <p:cNvPr id="31" name="テキスト プレースホルダー 30"/>
          <p:cNvSpPr>
            <a:spLocks noGrp="1"/>
          </p:cNvSpPr>
          <p:nvPr>
            <p:ph type="body" sz="quarter" idx="20"/>
          </p:nvPr>
        </p:nvSpPr>
        <p:spPr>
          <a:xfrm>
            <a:off x="6327696" y="2858418"/>
            <a:ext cx="3455988" cy="754062"/>
          </a:xfrm>
        </p:spPr>
        <p:txBody>
          <a:bodyPr/>
          <a:lstStyle/>
          <a:p>
            <a:r>
              <a:rPr lang="en-US" altLang="ja-JP" dirty="0" smtClean="0"/>
              <a:t>2. Service</a:t>
            </a:r>
            <a:endParaRPr lang="ja-JP" altLang="en-US" dirty="0"/>
          </a:p>
        </p:txBody>
      </p:sp>
      <p:sp>
        <p:nvSpPr>
          <p:cNvPr id="33" name="テキスト プレースホルダー 32"/>
          <p:cNvSpPr>
            <a:spLocks noGrp="1"/>
          </p:cNvSpPr>
          <p:nvPr>
            <p:ph type="body" sz="quarter" idx="22"/>
          </p:nvPr>
        </p:nvSpPr>
        <p:spPr>
          <a:xfrm>
            <a:off x="8520101" y="9317263"/>
            <a:ext cx="3455988" cy="754062"/>
          </a:xfrm>
        </p:spPr>
        <p:txBody>
          <a:bodyPr/>
          <a:lstStyle/>
          <a:p>
            <a:r>
              <a:rPr lang="en-US" altLang="ja-JP" dirty="0" smtClean="0"/>
              <a:t>4. SQL</a:t>
            </a:r>
            <a:endParaRPr kumimoji="1" lang="ja-JP" altLang="en-US" dirty="0"/>
          </a:p>
        </p:txBody>
      </p:sp>
      <p:sp>
        <p:nvSpPr>
          <p:cNvPr id="34" name="テキスト プレースホルダー 33"/>
          <p:cNvSpPr>
            <a:spLocks noGrp="1"/>
          </p:cNvSpPr>
          <p:nvPr>
            <p:ph type="body" sz="quarter" idx="23"/>
          </p:nvPr>
        </p:nvSpPr>
        <p:spPr>
          <a:xfrm>
            <a:off x="6327902" y="6486978"/>
            <a:ext cx="3455988" cy="754062"/>
          </a:xfrm>
        </p:spPr>
        <p:txBody>
          <a:bodyPr/>
          <a:lstStyle/>
          <a:p>
            <a:r>
              <a:rPr lang="en-US" altLang="ja-JP" dirty="0" smtClean="0"/>
              <a:t>3. DAO</a:t>
            </a:r>
            <a:endParaRPr kumimoji="1" lang="ja-JP" altLang="en-US" dirty="0"/>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35</a:t>
            </a:fld>
            <a:endParaRPr lang="ja-JP" altLang="en-US"/>
          </a:p>
        </p:txBody>
      </p:sp>
      <p:sp>
        <p:nvSpPr>
          <p:cNvPr id="21" name="텍스트 개체 틀 20"/>
          <p:cNvSpPr>
            <a:spLocks noGrp="1"/>
          </p:cNvSpPr>
          <p:nvPr>
            <p:ph type="body" sz="quarter" idx="19"/>
          </p:nvPr>
        </p:nvSpPr>
        <p:spPr>
          <a:xfrm>
            <a:off x="449035" y="9666517"/>
            <a:ext cx="3455988" cy="576941"/>
          </a:xfrm>
        </p:spPr>
        <p:txBody>
          <a:bodyPr>
            <a:normAutofit lnSpcReduction="10000"/>
          </a:bodyPr>
          <a:lstStyle/>
          <a:p>
            <a:r>
              <a:rPr lang="en-US" altLang="ko-KR" dirty="0" smtClean="0"/>
              <a:t>1. Controller</a:t>
            </a:r>
            <a:endParaRPr lang="ko-KR" altLang="en-US" dirty="0"/>
          </a:p>
        </p:txBody>
      </p:sp>
      <p:pic>
        <p:nvPicPr>
          <p:cNvPr id="17" name="Picture 1"/>
          <p:cNvPicPr>
            <a:picLocks noChangeAspect="1" noChangeArrowheads="1"/>
          </p:cNvPicPr>
          <p:nvPr/>
        </p:nvPicPr>
        <p:blipFill>
          <a:blip r:embed="rId2" cstate="print"/>
          <a:srcRect/>
          <a:stretch>
            <a:fillRect/>
          </a:stretch>
        </p:blipFill>
        <p:spPr bwMode="auto">
          <a:xfrm>
            <a:off x="444161" y="1507218"/>
            <a:ext cx="5448640" cy="3935639"/>
          </a:xfrm>
          <a:prstGeom prst="rect">
            <a:avLst/>
          </a:prstGeom>
          <a:noFill/>
          <a:ln w="1">
            <a:noFill/>
            <a:miter lim="800000"/>
            <a:headEnd/>
            <a:tailEnd type="none" w="med" len="med"/>
          </a:ln>
          <a:effectLst/>
        </p:spPr>
      </p:pic>
      <p:pic>
        <p:nvPicPr>
          <p:cNvPr id="18" name="Picture 2"/>
          <p:cNvPicPr>
            <a:picLocks noChangeAspect="1" noChangeArrowheads="1"/>
          </p:cNvPicPr>
          <p:nvPr/>
        </p:nvPicPr>
        <p:blipFill>
          <a:blip r:embed="rId3" cstate="print"/>
          <a:srcRect/>
          <a:stretch>
            <a:fillRect/>
          </a:stretch>
        </p:blipFill>
        <p:spPr bwMode="auto">
          <a:xfrm>
            <a:off x="449943" y="5424715"/>
            <a:ext cx="5442857" cy="4212771"/>
          </a:xfrm>
          <a:prstGeom prst="rect">
            <a:avLst/>
          </a:prstGeom>
          <a:noFill/>
          <a:ln w="1">
            <a:noFill/>
            <a:miter lim="800000"/>
            <a:headEnd/>
            <a:tailEnd type="none" w="med" len="med"/>
          </a:ln>
          <a:effectLst/>
        </p:spPr>
      </p:pic>
      <p:pic>
        <p:nvPicPr>
          <p:cNvPr id="19" name="Picture 3"/>
          <p:cNvPicPr>
            <a:picLocks noChangeAspect="1" noChangeArrowheads="1"/>
          </p:cNvPicPr>
          <p:nvPr/>
        </p:nvPicPr>
        <p:blipFill>
          <a:blip r:embed="rId4" cstate="print"/>
          <a:srcRect/>
          <a:stretch>
            <a:fillRect/>
          </a:stretch>
        </p:blipFill>
        <p:spPr bwMode="auto">
          <a:xfrm>
            <a:off x="6323805" y="1508125"/>
            <a:ext cx="5071105" cy="1293132"/>
          </a:xfrm>
          <a:prstGeom prst="rect">
            <a:avLst/>
          </a:prstGeom>
          <a:noFill/>
          <a:ln w="1">
            <a:noFill/>
            <a:miter lim="800000"/>
            <a:headEnd/>
            <a:tailEnd type="none" w="med" len="med"/>
          </a:ln>
          <a:effectLst/>
        </p:spPr>
      </p:pic>
      <p:pic>
        <p:nvPicPr>
          <p:cNvPr id="20" name="Picture 4"/>
          <p:cNvPicPr>
            <a:picLocks noChangeAspect="1" noChangeArrowheads="1"/>
          </p:cNvPicPr>
          <p:nvPr/>
        </p:nvPicPr>
        <p:blipFill>
          <a:blip r:embed="rId5" cstate="print"/>
          <a:srcRect/>
          <a:stretch>
            <a:fillRect/>
          </a:stretch>
        </p:blipFill>
        <p:spPr bwMode="auto">
          <a:xfrm>
            <a:off x="6334464" y="3754436"/>
            <a:ext cx="5097343" cy="2660877"/>
          </a:xfrm>
          <a:prstGeom prst="rect">
            <a:avLst/>
          </a:prstGeom>
          <a:noFill/>
          <a:ln w="1">
            <a:noFill/>
            <a:miter lim="800000"/>
            <a:headEnd/>
            <a:tailEnd type="none" w="med" len="med"/>
          </a:ln>
          <a:effectLst/>
        </p:spPr>
      </p:pic>
      <p:pic>
        <p:nvPicPr>
          <p:cNvPr id="22" name="Picture 5"/>
          <p:cNvPicPr>
            <a:picLocks noChangeAspect="1" noChangeArrowheads="1"/>
          </p:cNvPicPr>
          <p:nvPr/>
        </p:nvPicPr>
        <p:blipFill>
          <a:blip r:embed="rId6" cstate="print"/>
          <a:srcRect/>
          <a:stretch>
            <a:fillRect/>
          </a:stretch>
        </p:blipFill>
        <p:spPr bwMode="auto">
          <a:xfrm>
            <a:off x="12043794" y="400503"/>
            <a:ext cx="5924891" cy="4606926"/>
          </a:xfrm>
          <a:prstGeom prst="rect">
            <a:avLst/>
          </a:prstGeom>
          <a:noFill/>
          <a:ln w="1">
            <a:noFill/>
            <a:miter lim="800000"/>
            <a:headEnd/>
            <a:tailEnd type="none" w="med" len="med"/>
          </a:ln>
          <a:effectLst/>
        </p:spPr>
      </p:pic>
      <p:pic>
        <p:nvPicPr>
          <p:cNvPr id="25" name="Picture 6"/>
          <p:cNvPicPr>
            <a:picLocks noChangeAspect="1" noChangeArrowheads="1"/>
          </p:cNvPicPr>
          <p:nvPr/>
        </p:nvPicPr>
        <p:blipFill>
          <a:blip r:embed="rId7" cstate="print"/>
          <a:srcRect/>
          <a:stretch>
            <a:fillRect/>
          </a:stretch>
        </p:blipFill>
        <p:spPr bwMode="auto">
          <a:xfrm>
            <a:off x="12047422" y="5094521"/>
            <a:ext cx="5921264" cy="4978393"/>
          </a:xfrm>
          <a:prstGeom prst="rect">
            <a:avLst/>
          </a:prstGeom>
          <a:noFill/>
          <a:ln w="1">
            <a:noFill/>
            <a:miter lim="800000"/>
            <a:headEnd/>
            <a:tailEnd type="none" w="med" len="med"/>
          </a:ln>
          <a:effectLst/>
        </p:spPr>
      </p:pic>
    </p:spTree>
    <p:extLst>
      <p:ext uri="{BB962C8B-B14F-4D97-AF65-F5344CB8AC3E}">
        <p14:creationId xmlns="" xmlns:p14="http://schemas.microsoft.com/office/powerpoint/2010/main" val="1339272545"/>
      </p:ext>
    </p:extLst>
  </p:cSld>
  <p:clrMapOvr>
    <a:masterClrMapping/>
  </p:clrMapOvr>
  <mc:AlternateContent xmlns:mc="http://schemas.openxmlformats.org/markup-compatibility/2006">
    <mc:Choice xmlns="" xmlns:p14="http://schemas.microsoft.com/office/powerpoint/2010/main" Requires="p14">
      <p:transition p14:dur="0" advTm="9999"/>
    </mc:Choice>
    <mc:Fallback>
      <p:transition advTm="9999"/>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ctrTitle"/>
          </p:nvPr>
        </p:nvSpPr>
        <p:spPr/>
        <p:txBody>
          <a:bodyPr/>
          <a:lstStyle/>
          <a:p>
            <a:r>
              <a:rPr kumimoji="1" lang="en-US" altLang="ja-JP" dirty="0"/>
              <a:t>Thank You for Watching!</a:t>
            </a:r>
            <a:endParaRPr kumimoji="1" lang="ja-JP" altLang="en-US" dirty="0"/>
          </a:p>
        </p:txBody>
      </p:sp>
    </p:spTree>
    <p:extLst>
      <p:ext uri="{BB962C8B-B14F-4D97-AF65-F5344CB8AC3E}">
        <p14:creationId xmlns="" xmlns:p14="http://schemas.microsoft.com/office/powerpoint/2010/main" val="3746168901"/>
      </p:ext>
    </p:extLst>
  </p:cSld>
  <p:clrMapOvr>
    <a:masterClrMapping/>
  </p:clrMapOvr>
  <mc:AlternateContent xmlns:mc="http://schemas.openxmlformats.org/markup-compatibility/2006">
    <mc:Choice xmlns="" xmlns:p14="http://schemas.microsoft.com/office/powerpoint/2010/main" Requires="p14">
      <p:transition p14:dur="0" advTm="9607"/>
    </mc:Choice>
    <mc:Fallback>
      <p:transition advTm="960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ko-KR" altLang="en-US" dirty="0" smtClean="0"/>
              <a:t>기획 의도</a:t>
            </a:r>
            <a:endParaRPr kumimoji="1" lang="ja-JP" altLang="en-US" dirty="0"/>
          </a:p>
        </p:txBody>
      </p:sp>
      <p:sp>
        <p:nvSpPr>
          <p:cNvPr id="6" name="テキスト プレースホルダー 5"/>
          <p:cNvSpPr>
            <a:spLocks noGrp="1"/>
          </p:cNvSpPr>
          <p:nvPr>
            <p:ph type="body" sz="quarter" idx="13"/>
          </p:nvPr>
        </p:nvSpPr>
        <p:spPr/>
        <p:txBody>
          <a:bodyPr>
            <a:normAutofit fontScale="92500" lnSpcReduction="20000"/>
          </a:bodyPr>
          <a:lstStyle/>
          <a:p>
            <a:r>
              <a:rPr lang="en-US" altLang="ja-JP" dirty="0"/>
              <a:t>A wide image and texts</a:t>
            </a:r>
            <a:endParaRPr lang="ja-JP" altLang="en-US" dirty="0"/>
          </a:p>
        </p:txBody>
      </p:sp>
      <p:sp>
        <p:nvSpPr>
          <p:cNvPr id="8" name="テキスト プレースホルダー 7"/>
          <p:cNvSpPr>
            <a:spLocks noGrp="1"/>
          </p:cNvSpPr>
          <p:nvPr>
            <p:ph type="body" sz="quarter" idx="16"/>
          </p:nvPr>
        </p:nvSpPr>
        <p:spPr/>
        <p:txBody>
          <a:bodyPr>
            <a:normAutofit fontScale="77500" lnSpcReduction="20000"/>
          </a:bodyPr>
          <a:lstStyle/>
          <a:p>
            <a:pPr lvl="0"/>
            <a:r>
              <a:rPr lang="ko-KR" altLang="en-US" dirty="0" smtClean="0"/>
              <a:t>근래에는 필요에 의한 수요보다 한층 더 발달한 자기만족의 수요가 높아지고 있다</a:t>
            </a:r>
            <a:r>
              <a:rPr lang="en-US" altLang="ko-KR" dirty="0" smtClean="0"/>
              <a:t>.</a:t>
            </a:r>
            <a:br>
              <a:rPr lang="en-US" altLang="ko-KR" dirty="0" smtClean="0"/>
            </a:br>
            <a:r>
              <a:rPr lang="en-US" altLang="ko-KR" dirty="0" smtClean="0"/>
              <a:t/>
            </a:r>
            <a:br>
              <a:rPr lang="en-US" altLang="ko-KR" dirty="0" smtClean="0"/>
            </a:br>
            <a:r>
              <a:rPr lang="ko-KR" altLang="en-US" dirty="0" smtClean="0"/>
              <a:t>이러한 수요를 만족시키기 위한 다양한 한정판 상품들의 정보를 제공하는 사이트를 구축한다</a:t>
            </a:r>
            <a:r>
              <a:rPr lang="en-US" altLang="ko-KR" dirty="0" smtClean="0"/>
              <a:t>.</a:t>
            </a:r>
          </a:p>
        </p:txBody>
      </p:sp>
      <p:sp>
        <p:nvSpPr>
          <p:cNvPr id="2" name="フッター プレースホルダー 1"/>
          <p:cNvSpPr>
            <a:spLocks noGrp="1"/>
          </p:cNvSpPr>
          <p:nvPr>
            <p:ph type="ftr" sz="quarter" idx="10"/>
          </p:nvPr>
        </p:nvSpPr>
        <p:spPr/>
        <p:txBody>
          <a:bodyPr/>
          <a:lstStyle/>
          <a:p>
            <a:r>
              <a:rPr lang="en-US" altLang="ja-JP"/>
              <a:t>The Power of PowerPoint | thepopp.com</a:t>
            </a:r>
            <a:endParaRPr lang="ja-JP" altLang="en-US" dirty="0"/>
          </a:p>
        </p:txBody>
      </p:sp>
      <p:sp>
        <p:nvSpPr>
          <p:cNvPr id="9" name="スライド番号プレースホルダー 8"/>
          <p:cNvSpPr>
            <a:spLocks noGrp="1"/>
          </p:cNvSpPr>
          <p:nvPr>
            <p:ph type="sldNum" sz="quarter" idx="11"/>
          </p:nvPr>
        </p:nvSpPr>
        <p:spPr/>
        <p:txBody>
          <a:bodyPr/>
          <a:lstStyle/>
          <a:p>
            <a:fld id="{E6459DFB-86F3-43FA-8567-2EA6E426AE90}" type="slidenum">
              <a:rPr lang="ja-JP" altLang="en-US" smtClean="0"/>
              <a:pPr/>
              <a:t>4</a:t>
            </a:fld>
            <a:endParaRPr lang="ja-JP" altLang="en-US"/>
          </a:p>
        </p:txBody>
      </p:sp>
      <p:pic>
        <p:nvPicPr>
          <p:cNvPr id="15" name="그림 14" descr="한정판상품구매욕구02_f1.jpg"/>
          <p:cNvPicPr>
            <a:picLocks noChangeAspect="1"/>
          </p:cNvPicPr>
          <p:nvPr/>
        </p:nvPicPr>
        <p:blipFill>
          <a:blip r:embed="rId2" cstate="print"/>
          <a:stretch>
            <a:fillRect/>
          </a:stretch>
        </p:blipFill>
        <p:spPr>
          <a:xfrm>
            <a:off x="7053850" y="1474839"/>
            <a:ext cx="5556021" cy="7151124"/>
          </a:xfrm>
          <a:prstGeom prst="rect">
            <a:avLst/>
          </a:prstGeom>
        </p:spPr>
      </p:pic>
      <p:pic>
        <p:nvPicPr>
          <p:cNvPr id="17" name="그림 16" descr="한정판상품구매욕구04_f1.jpg"/>
          <p:cNvPicPr>
            <a:picLocks noChangeAspect="1"/>
          </p:cNvPicPr>
          <p:nvPr/>
        </p:nvPicPr>
        <p:blipFill>
          <a:blip r:embed="rId3" cstate="print"/>
          <a:stretch>
            <a:fillRect/>
          </a:stretch>
        </p:blipFill>
        <p:spPr>
          <a:xfrm>
            <a:off x="12993331" y="2688662"/>
            <a:ext cx="4876006" cy="6296025"/>
          </a:xfrm>
          <a:prstGeom prst="rect">
            <a:avLst/>
          </a:prstGeom>
        </p:spPr>
      </p:pic>
    </p:spTree>
    <p:extLst>
      <p:ext uri="{BB962C8B-B14F-4D97-AF65-F5344CB8AC3E}">
        <p14:creationId xmlns="" xmlns:p14="http://schemas.microsoft.com/office/powerpoint/2010/main" val="466740058"/>
      </p:ext>
    </p:extLst>
  </p:cSld>
  <p:clrMapOvr>
    <a:masterClrMapping/>
  </p:clrMapOvr>
  <mc:AlternateContent xmlns:mc="http://schemas.openxmlformats.org/markup-compatibility/2006">
    <mc:Choice xmlns="" xmlns:p14="http://schemas.microsoft.com/office/powerpoint/2010/main" Requires="p14">
      <p:transition p14:dur="0" advTm="6936"/>
    </mc:Choice>
    <mc:Fallback>
      <p:transition advTm="693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タイトル 23"/>
          <p:cNvSpPr>
            <a:spLocks noGrp="1"/>
          </p:cNvSpPr>
          <p:nvPr>
            <p:ph type="title"/>
          </p:nvPr>
        </p:nvSpPr>
        <p:spPr/>
        <p:txBody>
          <a:bodyPr/>
          <a:lstStyle/>
          <a:p>
            <a:r>
              <a:rPr kumimoji="1" lang="ko-KR" altLang="en-US" dirty="0" smtClean="0">
                <a:solidFill>
                  <a:schemeClr val="accent1"/>
                </a:solidFill>
                <a:latin typeface="Route 159 Bold" pitchFamily="50" charset="0"/>
              </a:rPr>
              <a:t>주요 </a:t>
            </a:r>
            <a:r>
              <a:rPr kumimoji="1" lang="ko-KR" altLang="en-US" dirty="0" err="1" smtClean="0">
                <a:solidFill>
                  <a:schemeClr val="accent1"/>
                </a:solidFill>
                <a:latin typeface="Route 159 Bold" pitchFamily="50" charset="0"/>
              </a:rPr>
              <a:t>타겟</a:t>
            </a:r>
            <a:endParaRPr kumimoji="1" lang="ja-JP" altLang="en-US" dirty="0">
              <a:solidFill>
                <a:schemeClr val="accent1"/>
              </a:solidFill>
              <a:latin typeface="Route 159 Bold" pitchFamily="50" charset="0"/>
            </a:endParaRPr>
          </a:p>
        </p:txBody>
      </p:sp>
      <p:sp>
        <p:nvSpPr>
          <p:cNvPr id="25" name="テキスト プレースホルダー 24"/>
          <p:cNvSpPr>
            <a:spLocks noGrp="1"/>
          </p:cNvSpPr>
          <p:nvPr>
            <p:ph type="body" sz="quarter" idx="13"/>
          </p:nvPr>
        </p:nvSpPr>
        <p:spPr/>
        <p:txBody>
          <a:bodyPr>
            <a:normAutofit fontScale="92500" lnSpcReduction="20000"/>
          </a:bodyPr>
          <a:lstStyle/>
          <a:p>
            <a:r>
              <a:rPr kumimoji="1" lang="en-US" altLang="ja-JP" dirty="0"/>
              <a:t>5 keywords and a text field</a:t>
            </a:r>
            <a:endParaRPr kumimoji="1" lang="ja-JP" altLang="en-US" dirty="0"/>
          </a:p>
        </p:txBody>
      </p:sp>
      <p:sp>
        <p:nvSpPr>
          <p:cNvPr id="27" name="テキスト プレースホルダー 26"/>
          <p:cNvSpPr>
            <a:spLocks noGrp="1"/>
          </p:cNvSpPr>
          <p:nvPr>
            <p:ph type="body" sz="quarter" idx="36"/>
          </p:nvPr>
        </p:nvSpPr>
        <p:spPr/>
        <p:txBody>
          <a:bodyPr/>
          <a:lstStyle/>
          <a:p>
            <a:r>
              <a:rPr lang="ko-KR" altLang="en-US" dirty="0" smtClean="0"/>
              <a:t>샐러리맨</a:t>
            </a:r>
            <a:endParaRPr kumimoji="1" lang="ja-JP" altLang="en-US" dirty="0"/>
          </a:p>
        </p:txBody>
      </p:sp>
      <p:sp>
        <p:nvSpPr>
          <p:cNvPr id="28" name="テキスト プレースホルダー 27"/>
          <p:cNvSpPr>
            <a:spLocks noGrp="1"/>
          </p:cNvSpPr>
          <p:nvPr>
            <p:ph type="body" sz="quarter" idx="37"/>
          </p:nvPr>
        </p:nvSpPr>
        <p:spPr/>
        <p:txBody>
          <a:bodyPr/>
          <a:lstStyle/>
          <a:p>
            <a:r>
              <a:rPr kumimoji="1" lang="ko-KR" altLang="en-US" dirty="0" smtClean="0"/>
              <a:t>스포츠 </a:t>
            </a:r>
            <a:r>
              <a:rPr kumimoji="1" lang="ko-KR" altLang="en-US" dirty="0" err="1" smtClean="0"/>
              <a:t>매니아</a:t>
            </a:r>
            <a:endParaRPr kumimoji="1" lang="ja-JP" altLang="en-US" dirty="0"/>
          </a:p>
        </p:txBody>
      </p:sp>
      <p:sp>
        <p:nvSpPr>
          <p:cNvPr id="29" name="テキスト プレースホルダー 28"/>
          <p:cNvSpPr>
            <a:spLocks noGrp="1"/>
          </p:cNvSpPr>
          <p:nvPr>
            <p:ph type="body" sz="quarter" idx="38"/>
          </p:nvPr>
        </p:nvSpPr>
        <p:spPr/>
        <p:txBody>
          <a:bodyPr/>
          <a:lstStyle/>
          <a:p>
            <a:r>
              <a:rPr kumimoji="1" lang="ko-KR" altLang="en-US" dirty="0" smtClean="0"/>
              <a:t>중상류층</a:t>
            </a:r>
            <a:endParaRPr kumimoji="1" lang="ja-JP" altLang="en-US" dirty="0"/>
          </a:p>
        </p:txBody>
      </p:sp>
      <p:sp>
        <p:nvSpPr>
          <p:cNvPr id="30" name="テキスト プレースホルダー 29"/>
          <p:cNvSpPr>
            <a:spLocks noGrp="1"/>
          </p:cNvSpPr>
          <p:nvPr>
            <p:ph type="body" sz="quarter" idx="39"/>
          </p:nvPr>
        </p:nvSpPr>
        <p:spPr/>
        <p:txBody>
          <a:bodyPr/>
          <a:lstStyle/>
          <a:p>
            <a:r>
              <a:rPr kumimoji="1" lang="ko-KR" altLang="en-US" dirty="0" err="1" smtClean="0"/>
              <a:t>콜렉터</a:t>
            </a:r>
            <a:endParaRPr kumimoji="1" lang="ja-JP" altLang="en-US" dirty="0"/>
          </a:p>
        </p:txBody>
      </p:sp>
      <p:sp>
        <p:nvSpPr>
          <p:cNvPr id="31" name="テキスト プレースホルダー 30"/>
          <p:cNvSpPr>
            <a:spLocks noGrp="1"/>
          </p:cNvSpPr>
          <p:nvPr>
            <p:ph type="body" sz="quarter" idx="40"/>
          </p:nvPr>
        </p:nvSpPr>
        <p:spPr/>
        <p:txBody>
          <a:bodyPr/>
          <a:lstStyle/>
          <a:p>
            <a:r>
              <a:rPr kumimoji="1" lang="ko-KR" altLang="en-US" dirty="0" err="1" smtClean="0"/>
              <a:t>패셔니스트</a:t>
            </a:r>
            <a:endParaRPr kumimoji="1" lang="ja-JP" altLang="en-US" dirty="0"/>
          </a:p>
        </p:txBody>
      </p:sp>
      <p:sp>
        <p:nvSpPr>
          <p:cNvPr id="26" name="テキスト プレースホルダー 25"/>
          <p:cNvSpPr>
            <a:spLocks noGrp="1"/>
          </p:cNvSpPr>
          <p:nvPr>
            <p:ph type="body" sz="quarter" idx="15"/>
          </p:nvPr>
        </p:nvSpPr>
        <p:spPr/>
        <p:txBody>
          <a:bodyPr/>
          <a:lstStyle/>
          <a:p>
            <a:endParaRPr kumimoji="1" lang="ja-JP" altLang="en-US" dirty="0"/>
          </a:p>
        </p:txBody>
      </p:sp>
      <p:sp>
        <p:nvSpPr>
          <p:cNvPr id="2" name="フッター プレースホルダー 1"/>
          <p:cNvSpPr>
            <a:spLocks noGrp="1"/>
          </p:cNvSpPr>
          <p:nvPr>
            <p:ph type="ftr" sz="quarter" idx="10"/>
          </p:nvPr>
        </p:nvSpPr>
        <p:spPr/>
        <p:txBody>
          <a:bodyPr/>
          <a:lstStyle/>
          <a:p>
            <a:r>
              <a:rPr lang="en-US" altLang="ja-JP"/>
              <a:t>The Power of PowerPoint | thepopp.com</a:t>
            </a:r>
            <a:endParaRPr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5</a:t>
            </a:fld>
            <a:endParaRPr lang="ja-JP" altLang="en-US"/>
          </a:p>
        </p:txBody>
      </p:sp>
    </p:spTree>
    <p:extLst>
      <p:ext uri="{BB962C8B-B14F-4D97-AF65-F5344CB8AC3E}">
        <p14:creationId xmlns="" xmlns:p14="http://schemas.microsoft.com/office/powerpoint/2010/main" val="1594747898"/>
      </p:ext>
    </p:extLst>
  </p:cSld>
  <p:clrMapOvr>
    <a:masterClrMapping/>
  </p:clrMapOvr>
  <mc:AlternateContent xmlns:mc="http://schemas.openxmlformats.org/markup-compatibility/2006">
    <mc:Choice xmlns="" xmlns:p14="http://schemas.microsoft.com/office/powerpoint/2010/main" Requires="p14">
      <p:transition p14:dur="0" advTm="9757"/>
    </mc:Choice>
    <mc:Fallback>
      <p:transition advTm="975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7" name="テキスト プレースホルダー 16"/>
          <p:cNvSpPr>
            <a:spLocks noGrp="1"/>
          </p:cNvSpPr>
          <p:nvPr>
            <p:ph type="body" sz="quarter" idx="11"/>
          </p:nvPr>
        </p:nvSpPr>
        <p:spPr/>
        <p:txBody>
          <a:bodyPr/>
          <a:lstStyle/>
          <a:p>
            <a:r>
              <a:rPr lang="en-US" altLang="ja-JP" dirty="0"/>
              <a:t> </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dirty="0"/>
          </a:p>
        </p:txBody>
      </p:sp>
      <p:sp>
        <p:nvSpPr>
          <p:cNvPr id="6" name="テキスト プレースホルダー 5"/>
          <p:cNvSpPr>
            <a:spLocks noGrp="1"/>
          </p:cNvSpPr>
          <p:nvPr>
            <p:ph type="body" sz="quarter" idx="14"/>
          </p:nvPr>
        </p:nvSpPr>
        <p:spPr/>
        <p:txBody>
          <a:bodyPr/>
          <a:lstStyle/>
          <a:p>
            <a:endParaRPr kumimoji="1" lang="ja-JP" altLang="en-US" dirty="0"/>
          </a:p>
        </p:txBody>
      </p:sp>
      <p:sp>
        <p:nvSpPr>
          <p:cNvPr id="8" name="テキスト プレースホルダー 7"/>
          <p:cNvSpPr>
            <a:spLocks noGrp="1"/>
          </p:cNvSpPr>
          <p:nvPr>
            <p:ph type="body" sz="quarter" idx="17"/>
          </p:nvPr>
        </p:nvSpPr>
        <p:spPr>
          <a:xfrm>
            <a:off x="909906" y="5761219"/>
            <a:ext cx="6336704" cy="1008112"/>
          </a:xfrm>
        </p:spPr>
        <p:txBody>
          <a:bodyPr/>
          <a:lstStyle/>
          <a:p>
            <a:r>
              <a:rPr lang="ko-KR" altLang="en-US" dirty="0" smtClean="0"/>
              <a:t>기본 개발 환경</a:t>
            </a:r>
            <a:endParaRPr lang="ja-JP" altLang="en-US" dirty="0"/>
          </a:p>
        </p:txBody>
      </p:sp>
      <p:sp>
        <p:nvSpPr>
          <p:cNvPr id="9" name="テキスト プレースホルダー 8"/>
          <p:cNvSpPr>
            <a:spLocks noGrp="1"/>
          </p:cNvSpPr>
          <p:nvPr>
            <p:ph type="body" sz="quarter" idx="18"/>
          </p:nvPr>
        </p:nvSpPr>
        <p:spPr>
          <a:xfrm>
            <a:off x="9490231" y="8357178"/>
            <a:ext cx="1185172" cy="1185172"/>
          </a:xfrm>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spTree>
    <p:extLst>
      <p:ext uri="{BB962C8B-B14F-4D97-AF65-F5344CB8AC3E}">
        <p14:creationId xmlns="" xmlns:p14="http://schemas.microsoft.com/office/powerpoint/2010/main" val="2088587445"/>
      </p:ext>
    </p:extLst>
  </p:cSld>
  <p:clrMapOvr>
    <a:masterClrMapping/>
  </p:clrMapOvr>
  <mc:AlternateContent xmlns:mc="http://schemas.openxmlformats.org/markup-compatibility/2006">
    <mc:Choice xmlns="" xmlns:p14="http://schemas.microsoft.com/office/powerpoint/2010/main" Requires="p14">
      <p:transition p14:dur="0" advTm="4273"/>
    </mc:Choice>
    <mc:Fallback>
      <p:transition advTm="427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ko-KR" altLang="en-US" dirty="0" smtClean="0">
                <a:solidFill>
                  <a:schemeClr val="accent1"/>
                </a:solidFill>
                <a:latin typeface="Route 159 Bold" pitchFamily="50" charset="0"/>
              </a:rPr>
              <a:t>개발환경 구축</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p:txBody>
          <a:bodyPr>
            <a:normAutofit fontScale="92500" lnSpcReduction="20000"/>
          </a:bodyPr>
          <a:lstStyle/>
          <a:p>
            <a:r>
              <a:rPr kumimoji="1" lang="en-US" altLang="ja-JP" dirty="0"/>
              <a:t>Long text only</a:t>
            </a:r>
            <a:endParaRPr kumimoji="1" lang="ja-JP" altLang="en-US" dirty="0"/>
          </a:p>
        </p:txBody>
      </p:sp>
      <p:sp>
        <p:nvSpPr>
          <p:cNvPr id="2" name="フッター プレースホルダー 1"/>
          <p:cNvSpPr>
            <a:spLocks noGrp="1"/>
          </p:cNvSpPr>
          <p:nvPr>
            <p:ph type="ftr" sz="quarter" idx="10"/>
          </p:nvPr>
        </p:nvSpPr>
        <p:spPr/>
        <p:txBody>
          <a:bodyPr/>
          <a:lstStyle/>
          <a:p>
            <a:r>
              <a:rPr lang="en-US" altLang="ja-JP"/>
              <a:t>The Power of PowerPoint | thepopp.com</a:t>
            </a:r>
            <a:endParaRPr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7</a:t>
            </a:fld>
            <a:endParaRPr lang="ja-JP" altLang="en-US"/>
          </a:p>
        </p:txBody>
      </p:sp>
      <p:graphicFrame>
        <p:nvGraphicFramePr>
          <p:cNvPr id="9" name="다이어그램 8"/>
          <p:cNvGraphicFramePr/>
          <p:nvPr/>
        </p:nvGraphicFramePr>
        <p:xfrm>
          <a:off x="1417213" y="2251699"/>
          <a:ext cx="15012490" cy="1612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다이어그램 19"/>
          <p:cNvGraphicFramePr/>
          <p:nvPr/>
        </p:nvGraphicFramePr>
        <p:xfrm>
          <a:off x="1415846" y="4336026"/>
          <a:ext cx="15013858" cy="49259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 xmlns:p14="http://schemas.microsoft.com/office/powerpoint/2010/main" val="3325641804"/>
      </p:ext>
    </p:extLst>
  </p:cSld>
  <p:clrMapOvr>
    <a:masterClrMapping/>
  </p:clrMapOvr>
  <mc:AlternateContent xmlns:mc="http://schemas.openxmlformats.org/markup-compatibility/2006">
    <mc:Choice xmlns="" xmlns:p14="http://schemas.microsoft.com/office/powerpoint/2010/main" Requires="p14">
      <p:transition p14:dur="0" advTm="4073"/>
    </mc:Choice>
    <mc:Fallback>
      <p:transition advTm="407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nvGraphicFramePr>
        <p:xfrm>
          <a:off x="2123768" y="0"/>
          <a:ext cx="16162645" cy="10287010"/>
        </p:xfrm>
        <a:graphic>
          <a:graphicData uri="http://schemas.openxmlformats.org/drawingml/2006/table">
            <a:tbl>
              <a:tblPr/>
              <a:tblGrid>
                <a:gridCol w="988147"/>
                <a:gridCol w="2127266"/>
                <a:gridCol w="2836355"/>
                <a:gridCol w="2415476"/>
                <a:gridCol w="1061347"/>
                <a:gridCol w="6734054"/>
              </a:tblGrid>
              <a:tr h="270711">
                <a:tc>
                  <a:txBody>
                    <a:bodyPr/>
                    <a:lstStyle/>
                    <a:p>
                      <a:pPr algn="ctr" fontAlgn="ctr"/>
                      <a:r>
                        <a:rPr lang="en-US" sz="1400" b="0" i="0" u="none" strike="noStrike" dirty="0">
                          <a:solidFill>
                            <a:srgbClr val="000000"/>
                          </a:solidFill>
                          <a:latin typeface="맑은 고딕"/>
                        </a:rPr>
                        <a:t>ID</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맑은 고딕"/>
                        </a:rPr>
                        <a:t>Depth1</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맑은 고딕"/>
                        </a:rPr>
                        <a:t>Depth2</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맑은 고딕"/>
                        </a:rPr>
                        <a:t>Depth3</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중요도</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요구사항</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dirty="0">
                          <a:solidFill>
                            <a:srgbClr val="000000"/>
                          </a:solidFill>
                          <a:latin typeface="맑은 고딕"/>
                        </a:rPr>
                        <a:t>A1</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ko-KR" altLang="en-US" sz="1400" b="0" i="0" u="none" strike="noStrike">
                          <a:solidFill>
                            <a:srgbClr val="000000"/>
                          </a:solidFill>
                          <a:latin typeface="맑은 고딕"/>
                        </a:rPr>
                        <a:t>메인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홈</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검색</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다양한 검색조건을 포함하는 검색 기능 필요</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dirty="0">
                          <a:solidFill>
                            <a:srgbClr val="000000"/>
                          </a:solidFill>
                          <a:latin typeface="맑은 고딕"/>
                        </a:rPr>
                        <a:t>A2</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메뉴바</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하</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품목 카테고리별 메뉴바를 설정</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422">
                <a:tc>
                  <a:txBody>
                    <a:bodyPr/>
                    <a:lstStyle/>
                    <a:p>
                      <a:pPr algn="ctr" fontAlgn="ctr"/>
                      <a:r>
                        <a:rPr lang="en-US" sz="1400" b="0" i="0" u="none" strike="noStrike" dirty="0">
                          <a:solidFill>
                            <a:srgbClr val="000000"/>
                          </a:solidFill>
                          <a:latin typeface="맑은 고딕"/>
                        </a:rPr>
                        <a:t>A3</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메인 이미지</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상</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로그인 전</a:t>
                      </a:r>
                      <a:r>
                        <a:rPr lang="en-US" altLang="ko-KR" sz="1400" b="0" i="0" u="none" strike="noStrike">
                          <a:solidFill>
                            <a:srgbClr val="000000"/>
                          </a:solidFill>
                          <a:latin typeface="맑은 고딕"/>
                        </a:rPr>
                        <a:t>, </a:t>
                      </a:r>
                      <a:r>
                        <a:rPr lang="ko-KR" altLang="en-US" sz="1400" b="0" i="0" u="none" strike="noStrike">
                          <a:solidFill>
                            <a:srgbClr val="000000"/>
                          </a:solidFill>
                          <a:latin typeface="맑은 고딕"/>
                        </a:rPr>
                        <a:t>찜목록이 많은 상품을 메인으로</a:t>
                      </a:r>
                      <a:br>
                        <a:rPr lang="ko-KR" altLang="en-US" sz="1400" b="0" i="0" u="none" strike="noStrike">
                          <a:solidFill>
                            <a:srgbClr val="000000"/>
                          </a:solidFill>
                          <a:latin typeface="맑은 고딕"/>
                        </a:rPr>
                      </a:br>
                      <a:r>
                        <a:rPr lang="ko-KR" altLang="en-US" sz="1400" b="0" i="0" u="none" strike="noStrike">
                          <a:solidFill>
                            <a:srgbClr val="000000"/>
                          </a:solidFill>
                          <a:latin typeface="맑은 고딕"/>
                        </a:rPr>
                        <a:t>로그인 후</a:t>
                      </a:r>
                      <a:r>
                        <a:rPr lang="en-US" altLang="ko-KR" sz="1400" b="0" i="0" u="none" strike="noStrike">
                          <a:solidFill>
                            <a:srgbClr val="000000"/>
                          </a:solidFill>
                          <a:latin typeface="맑은 고딕"/>
                        </a:rPr>
                        <a:t>, </a:t>
                      </a:r>
                      <a:r>
                        <a:rPr lang="ko-KR" altLang="en-US" sz="1400" b="0" i="0" u="none" strike="noStrike">
                          <a:solidFill>
                            <a:srgbClr val="000000"/>
                          </a:solidFill>
                          <a:latin typeface="맑은 고딕"/>
                        </a:rPr>
                        <a:t>자신의 팔로우 브랜드의 최신 상품을 메인 이미지로 함</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4969">
                <a:tc rowSpan="2">
                  <a:txBody>
                    <a:bodyPr/>
                    <a:lstStyle/>
                    <a:p>
                      <a:pPr algn="ctr" fontAlgn="ctr"/>
                      <a:r>
                        <a:rPr lang="en-US" sz="1400" b="0" i="0" u="none" strike="noStrike">
                          <a:solidFill>
                            <a:srgbClr val="000000"/>
                          </a:solidFill>
                          <a:latin typeface="맑은 고딕"/>
                        </a:rPr>
                        <a:t>B1</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ko-KR" altLang="en-US" sz="1400" b="0" i="0" u="none" strike="noStrike" dirty="0">
                          <a:solidFill>
                            <a:srgbClr val="000000"/>
                          </a:solidFill>
                          <a:latin typeface="맑은 고딕"/>
                        </a:rPr>
                        <a:t>회원정보</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ko-KR" altLang="en-US" sz="1400" b="0" i="0" u="none" strike="noStrike" dirty="0">
                          <a:solidFill>
                            <a:srgbClr val="000000"/>
                          </a:solidFill>
                          <a:latin typeface="맑은 고딕"/>
                        </a:rPr>
                        <a:t>회원가입</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회원가입 리스트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dirty="0">
                          <a:solidFill>
                            <a:srgbClr val="000000"/>
                          </a:solidFill>
                          <a:latin typeface="맑은 고딕"/>
                        </a:rPr>
                        <a:t>상</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회원가입 정책을 표시 </a:t>
                      </a:r>
                      <a:br>
                        <a:rPr lang="ko-KR" altLang="en-US" sz="1400" b="0" i="0" u="none" strike="noStrike" dirty="0">
                          <a:solidFill>
                            <a:srgbClr val="000000"/>
                          </a:solidFill>
                          <a:latin typeface="맑은 고딕"/>
                        </a:rPr>
                      </a:br>
                      <a:r>
                        <a:rPr lang="ko-KR" altLang="en-US" sz="1400" b="0" i="0" u="none" strike="noStrike" dirty="0">
                          <a:solidFill>
                            <a:srgbClr val="000000"/>
                          </a:solidFill>
                          <a:latin typeface="맑은 고딕"/>
                        </a:rPr>
                        <a:t> </a:t>
                      </a:r>
                      <a:r>
                        <a:rPr lang="en-US" altLang="ko-KR" sz="1400" b="0" i="0" u="none" strike="noStrike" dirty="0">
                          <a:solidFill>
                            <a:srgbClr val="000000"/>
                          </a:solidFill>
                          <a:latin typeface="맑은 고딕"/>
                        </a:rPr>
                        <a:t>- </a:t>
                      </a:r>
                      <a:r>
                        <a:rPr lang="ko-KR" altLang="en-US" sz="1400" b="0" i="0" u="none" strike="noStrike" dirty="0">
                          <a:solidFill>
                            <a:srgbClr val="000000"/>
                          </a:solidFill>
                          <a:latin typeface="맑은 고딕"/>
                        </a:rPr>
                        <a:t>개인정보 보호</a:t>
                      </a:r>
                      <a:r>
                        <a:rPr lang="en-US" altLang="ko-KR" sz="1400" b="0" i="0" u="none" strike="noStrike" dirty="0">
                          <a:solidFill>
                            <a:srgbClr val="000000"/>
                          </a:solidFill>
                          <a:latin typeface="맑은 고딕"/>
                        </a:rPr>
                        <a:t>, </a:t>
                      </a:r>
                      <a:r>
                        <a:rPr lang="ko-KR" altLang="en-US" sz="1400" b="0" i="0" u="none" strike="noStrike" dirty="0">
                          <a:solidFill>
                            <a:srgbClr val="000000"/>
                          </a:solidFill>
                          <a:latin typeface="맑은 고딕"/>
                        </a:rPr>
                        <a:t>수집정책</a:t>
                      </a:r>
                      <a:br>
                        <a:rPr lang="ko-KR" altLang="en-US" sz="1400" b="0" i="0" u="none" strike="noStrike" dirty="0">
                          <a:solidFill>
                            <a:srgbClr val="000000"/>
                          </a:solidFill>
                          <a:latin typeface="맑은 고딕"/>
                        </a:rPr>
                      </a:br>
                      <a:r>
                        <a:rPr lang="ko-KR" altLang="en-US" sz="1400" b="0" i="0" u="none" strike="noStrike" dirty="0">
                          <a:solidFill>
                            <a:srgbClr val="000000"/>
                          </a:solidFill>
                          <a:latin typeface="맑은 고딕"/>
                        </a:rPr>
                        <a:t> </a:t>
                      </a:r>
                      <a:r>
                        <a:rPr lang="en-US" altLang="ko-KR" sz="1400" b="0" i="0" u="none" strike="noStrike" dirty="0">
                          <a:solidFill>
                            <a:srgbClr val="000000"/>
                          </a:solidFill>
                          <a:latin typeface="맑은 고딕"/>
                        </a:rPr>
                        <a:t>- </a:t>
                      </a:r>
                      <a:r>
                        <a:rPr lang="ko-KR" altLang="en-US" sz="1400" b="0" i="0" u="none" strike="noStrike" dirty="0">
                          <a:solidFill>
                            <a:srgbClr val="000000"/>
                          </a:solidFill>
                          <a:latin typeface="맑은 고딕"/>
                        </a:rPr>
                        <a:t>아이디 </a:t>
                      </a:r>
                      <a:r>
                        <a:rPr lang="en-US" altLang="ko-KR" sz="1400" b="0" i="0" u="none" strike="noStrike" dirty="0">
                          <a:solidFill>
                            <a:srgbClr val="000000"/>
                          </a:solidFill>
                          <a:latin typeface="맑은 고딕"/>
                        </a:rPr>
                        <a:t>(</a:t>
                      </a:r>
                      <a:r>
                        <a:rPr lang="ko-KR" altLang="en-US" sz="1400" b="0" i="0" u="none" strike="noStrike" dirty="0">
                          <a:solidFill>
                            <a:srgbClr val="000000"/>
                          </a:solidFill>
                          <a:latin typeface="맑은 고딕"/>
                        </a:rPr>
                        <a:t>필수</a:t>
                      </a:r>
                      <a:r>
                        <a:rPr lang="en-US" altLang="ko-KR" sz="1400" b="0" i="0" u="none" strike="noStrike" dirty="0">
                          <a:solidFill>
                            <a:srgbClr val="000000"/>
                          </a:solidFill>
                          <a:latin typeface="맑은 고딕"/>
                        </a:rPr>
                        <a:t>)</a:t>
                      </a:r>
                      <a:br>
                        <a:rPr lang="en-US" altLang="ko-KR" sz="1400" b="0" i="0" u="none" strike="noStrike" dirty="0">
                          <a:solidFill>
                            <a:srgbClr val="000000"/>
                          </a:solidFill>
                          <a:latin typeface="맑은 고딕"/>
                        </a:rPr>
                      </a:br>
                      <a:r>
                        <a:rPr lang="en-US" altLang="ko-KR" sz="1400" b="0" i="0" u="none" strike="noStrike" dirty="0">
                          <a:solidFill>
                            <a:srgbClr val="000000"/>
                          </a:solidFill>
                          <a:latin typeface="맑은 고딕"/>
                        </a:rPr>
                        <a:t> - </a:t>
                      </a:r>
                      <a:r>
                        <a:rPr lang="ko-KR" altLang="en-US" sz="1400" b="0" i="0" u="none" strike="noStrike" dirty="0">
                          <a:solidFill>
                            <a:srgbClr val="000000"/>
                          </a:solidFill>
                          <a:latin typeface="맑은 고딕"/>
                        </a:rPr>
                        <a:t>비밀번호 </a:t>
                      </a:r>
                      <a:r>
                        <a:rPr lang="en-US" altLang="ko-KR" sz="1400" b="0" i="0" u="none" strike="noStrike" dirty="0">
                          <a:solidFill>
                            <a:srgbClr val="000000"/>
                          </a:solidFill>
                          <a:latin typeface="맑은 고딕"/>
                        </a:rPr>
                        <a:t>(</a:t>
                      </a:r>
                      <a:r>
                        <a:rPr lang="ko-KR" altLang="en-US" sz="1400" b="0" i="0" u="none" strike="noStrike" dirty="0">
                          <a:solidFill>
                            <a:srgbClr val="000000"/>
                          </a:solidFill>
                          <a:latin typeface="맑은 고딕"/>
                        </a:rPr>
                        <a:t>필수</a:t>
                      </a:r>
                      <a:r>
                        <a:rPr lang="en-US" altLang="ko-KR" sz="1400" b="0" i="0" u="none" strike="noStrike" dirty="0">
                          <a:solidFill>
                            <a:srgbClr val="000000"/>
                          </a:solidFill>
                          <a:latin typeface="맑은 고딕"/>
                        </a:rPr>
                        <a:t>)</a:t>
                      </a:r>
                      <a:br>
                        <a:rPr lang="en-US" altLang="ko-KR" sz="1400" b="0" i="0" u="none" strike="noStrike" dirty="0">
                          <a:solidFill>
                            <a:srgbClr val="000000"/>
                          </a:solidFill>
                          <a:latin typeface="맑은 고딕"/>
                        </a:rPr>
                      </a:br>
                      <a:r>
                        <a:rPr lang="en-US" altLang="ko-KR" sz="1400" b="0" i="0" u="none" strike="noStrike" dirty="0">
                          <a:solidFill>
                            <a:srgbClr val="000000"/>
                          </a:solidFill>
                          <a:latin typeface="맑은 고딕"/>
                        </a:rPr>
                        <a:t> - </a:t>
                      </a:r>
                      <a:r>
                        <a:rPr lang="ko-KR" altLang="en-US" sz="1400" b="0" i="0" u="none" strike="noStrike" dirty="0">
                          <a:solidFill>
                            <a:srgbClr val="000000"/>
                          </a:solidFill>
                          <a:latin typeface="맑은 고딕"/>
                        </a:rPr>
                        <a:t>주소 </a:t>
                      </a:r>
                      <a:r>
                        <a:rPr lang="en-US" altLang="ko-KR" sz="1400" b="0" i="0" u="none" strike="noStrike" dirty="0">
                          <a:solidFill>
                            <a:srgbClr val="000000"/>
                          </a:solidFill>
                          <a:latin typeface="맑은 고딕"/>
                        </a:rPr>
                        <a:t>(</a:t>
                      </a:r>
                      <a:r>
                        <a:rPr lang="ko-KR" altLang="en-US" sz="1400" b="0" i="0" u="none" strike="noStrike" dirty="0">
                          <a:solidFill>
                            <a:srgbClr val="000000"/>
                          </a:solidFill>
                          <a:latin typeface="맑은 고딕"/>
                        </a:rPr>
                        <a:t>필수</a:t>
                      </a:r>
                      <a:r>
                        <a:rPr lang="en-US" altLang="ko-KR" sz="1400" b="0" i="0" u="none" strike="noStrike" dirty="0">
                          <a:solidFill>
                            <a:srgbClr val="000000"/>
                          </a:solidFill>
                          <a:latin typeface="맑은 고딕"/>
                        </a:rPr>
                        <a:t>)</a:t>
                      </a:r>
                      <a:br>
                        <a:rPr lang="en-US" altLang="ko-KR" sz="1400" b="0" i="0" u="none" strike="noStrike" dirty="0">
                          <a:solidFill>
                            <a:srgbClr val="000000"/>
                          </a:solidFill>
                          <a:latin typeface="맑은 고딕"/>
                        </a:rPr>
                      </a:br>
                      <a:r>
                        <a:rPr lang="en-US" altLang="ko-KR" sz="1400" b="0" i="0" u="none" strike="noStrike" dirty="0">
                          <a:solidFill>
                            <a:srgbClr val="000000"/>
                          </a:solidFill>
                          <a:latin typeface="맑은 고딕"/>
                        </a:rPr>
                        <a:t> - </a:t>
                      </a:r>
                      <a:r>
                        <a:rPr lang="ko-KR" altLang="en-US" sz="1400" b="0" i="0" u="none" strike="noStrike" dirty="0">
                          <a:solidFill>
                            <a:srgbClr val="000000"/>
                          </a:solidFill>
                          <a:latin typeface="맑은 고딕"/>
                        </a:rPr>
                        <a:t>휴대폰 번호 </a:t>
                      </a:r>
                      <a:r>
                        <a:rPr lang="en-US" altLang="ko-KR" sz="1400" b="0" i="0" u="none" strike="noStrike" dirty="0">
                          <a:solidFill>
                            <a:srgbClr val="000000"/>
                          </a:solidFill>
                          <a:latin typeface="맑은 고딕"/>
                        </a:rPr>
                        <a:t>(</a:t>
                      </a:r>
                      <a:r>
                        <a:rPr lang="ko-KR" altLang="en-US" sz="1400" b="0" i="0" u="none" strike="noStrike" dirty="0">
                          <a:solidFill>
                            <a:srgbClr val="000000"/>
                          </a:solidFill>
                          <a:latin typeface="맑은 고딕"/>
                        </a:rPr>
                        <a:t>필수</a:t>
                      </a:r>
                      <a:r>
                        <a:rPr lang="en-US" altLang="ko-KR" sz="1400" b="0" i="0" u="none" strike="noStrike" dirty="0">
                          <a:solidFill>
                            <a:srgbClr val="000000"/>
                          </a:solidFill>
                          <a:latin typeface="맑은 고딕"/>
                        </a:rPr>
                        <a:t>)</a:t>
                      </a:r>
                      <a:br>
                        <a:rPr lang="en-US" altLang="ko-KR" sz="1400" b="0" i="0" u="none" strike="noStrike" dirty="0">
                          <a:solidFill>
                            <a:srgbClr val="000000"/>
                          </a:solidFill>
                          <a:latin typeface="맑은 고딕"/>
                        </a:rPr>
                      </a:br>
                      <a:r>
                        <a:rPr lang="en-US" altLang="ko-KR" sz="1400" b="0" i="0" u="none" strike="noStrike" dirty="0">
                          <a:solidFill>
                            <a:srgbClr val="000000"/>
                          </a:solidFill>
                          <a:latin typeface="맑은 고딕"/>
                        </a:rPr>
                        <a:t> - SMS </a:t>
                      </a:r>
                      <a:r>
                        <a:rPr lang="ko-KR" altLang="en-US" sz="1400" b="0" i="0" u="none" strike="noStrike" dirty="0">
                          <a:solidFill>
                            <a:srgbClr val="000000"/>
                          </a:solidFill>
                          <a:latin typeface="맑은 고딕"/>
                        </a:rPr>
                        <a:t>또는 메일 수신 유</a:t>
                      </a:r>
                      <a:r>
                        <a:rPr lang="en-US" altLang="ko-KR" sz="1400" b="0" i="0" u="none" strike="noStrike" dirty="0">
                          <a:solidFill>
                            <a:srgbClr val="000000"/>
                          </a:solidFill>
                          <a:latin typeface="맑은 고딕"/>
                        </a:rPr>
                        <a:t>/</a:t>
                      </a:r>
                      <a:r>
                        <a:rPr lang="ko-KR" altLang="en-US" sz="1400" b="0" i="0" u="none" strike="noStrike" dirty="0">
                          <a:solidFill>
                            <a:srgbClr val="000000"/>
                          </a:solidFill>
                          <a:latin typeface="맑은 고딕"/>
                        </a:rPr>
                        <a:t>무</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실명인증</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상</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맑은 고딕"/>
                        </a:rPr>
                        <a:t>SMS </a:t>
                      </a:r>
                      <a:r>
                        <a:rPr lang="ko-KR" altLang="en-US" sz="1400" b="0" i="0" u="none" strike="noStrike">
                          <a:solidFill>
                            <a:srgbClr val="000000"/>
                          </a:solidFill>
                          <a:latin typeface="맑은 고딕"/>
                        </a:rPr>
                        <a:t>실명인증</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rowSpan="3">
                  <a:txBody>
                    <a:bodyPr/>
                    <a:lstStyle/>
                    <a:p>
                      <a:pPr algn="ctr" fontAlgn="ctr"/>
                      <a:r>
                        <a:rPr lang="en-US" sz="1400" b="0" i="0" u="none" strike="noStrike">
                          <a:solidFill>
                            <a:srgbClr val="000000"/>
                          </a:solidFill>
                          <a:latin typeface="맑은 고딕"/>
                        </a:rPr>
                        <a:t>B2</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rowSpan="3">
                  <a:txBody>
                    <a:bodyPr/>
                    <a:lstStyle/>
                    <a:p>
                      <a:pPr algn="l" fontAlgn="ctr"/>
                      <a:r>
                        <a:rPr lang="ko-KR" altLang="en-US" sz="1400" b="0" i="0" u="none" strike="noStrike" dirty="0">
                          <a:solidFill>
                            <a:srgbClr val="000000"/>
                          </a:solidFill>
                          <a:latin typeface="맑은 고딕"/>
                        </a:rPr>
                        <a:t>로그인 페이지</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로그인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로그인 페이지</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아이디 찾기</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아이디 찾기 페이지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비밀번호 찾기</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비밀번호 찾기 페이지</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C1</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ctr" fontAlgn="ctr"/>
                      <a:r>
                        <a:rPr lang="ko-KR" altLang="en-US" sz="1400" b="0" i="0" u="none" strike="noStrike" dirty="0">
                          <a:solidFill>
                            <a:srgbClr val="000000"/>
                          </a:solidFill>
                          <a:latin typeface="맑은 고딕"/>
                        </a:rPr>
                        <a:t>상품리스트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상품상세정보</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상품상세 리스트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상</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상품 이미지</a:t>
                      </a:r>
                      <a:r>
                        <a:rPr lang="en-US" altLang="ko-KR" sz="1400" b="0" i="0" u="none" strike="noStrike">
                          <a:solidFill>
                            <a:srgbClr val="000000"/>
                          </a:solidFill>
                          <a:latin typeface="맑은 고딕"/>
                        </a:rPr>
                        <a:t>, </a:t>
                      </a:r>
                      <a:r>
                        <a:rPr lang="ko-KR" altLang="en-US" sz="1400" b="0" i="0" u="none" strike="noStrike">
                          <a:solidFill>
                            <a:srgbClr val="000000"/>
                          </a:solidFill>
                          <a:latin typeface="맑은 고딕"/>
                        </a:rPr>
                        <a:t>제조년월</a:t>
                      </a:r>
                      <a:r>
                        <a:rPr lang="en-US" altLang="ko-KR" sz="1400" b="0" i="0" u="none" strike="noStrike">
                          <a:solidFill>
                            <a:srgbClr val="000000"/>
                          </a:solidFill>
                          <a:latin typeface="맑은 고딕"/>
                        </a:rPr>
                        <a:t>, </a:t>
                      </a:r>
                      <a:r>
                        <a:rPr lang="ko-KR" altLang="en-US" sz="1400" b="0" i="0" u="none" strike="noStrike">
                          <a:solidFill>
                            <a:srgbClr val="000000"/>
                          </a:solidFill>
                          <a:latin typeface="맑은 고딕"/>
                        </a:rPr>
                        <a:t>상품 상세 정보를 표시한다</a:t>
                      </a:r>
                      <a:r>
                        <a:rPr lang="en-US" altLang="ko-KR" sz="1400" b="0" i="0" u="none" strike="noStrike">
                          <a:solidFill>
                            <a:srgbClr val="000000"/>
                          </a:solidFill>
                          <a:latin typeface="맑은 고딕"/>
                        </a:rPr>
                        <a:t>.</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C2</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상품별 </a:t>
                      </a:r>
                      <a:r>
                        <a:rPr lang="ko-KR" altLang="en-US" sz="1400" b="0" i="0" u="none" strike="noStrike" dirty="0" err="1">
                          <a:solidFill>
                            <a:srgbClr val="000000"/>
                          </a:solidFill>
                          <a:latin typeface="맑은 고딕"/>
                        </a:rPr>
                        <a:t>조회중</a:t>
                      </a:r>
                      <a:r>
                        <a:rPr lang="ko-KR" altLang="en-US" sz="1400" b="0" i="0" u="none" strike="noStrike" dirty="0">
                          <a:solidFill>
                            <a:srgbClr val="000000"/>
                          </a:solidFill>
                          <a:latin typeface="맑은 고딕"/>
                        </a:rPr>
                        <a:t> 건수 표시</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C3</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주의사항</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상품 취급 설명서를 표시한다</a:t>
                      </a:r>
                      <a:r>
                        <a:rPr lang="en-US" altLang="ko-KR" sz="1400" b="0" i="0" u="none" strike="noStrike">
                          <a:solidFill>
                            <a:srgbClr val="000000"/>
                          </a:solidFill>
                          <a:latin typeface="맑은 고딕"/>
                        </a:rPr>
                        <a:t>.</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C4</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사용후기</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사용후기 댓글 입출력 가능 </a:t>
                      </a:r>
                      <a:r>
                        <a:rPr lang="en-US" altLang="ko-KR" sz="1400" b="0" i="0" u="none" strike="noStrike">
                          <a:solidFill>
                            <a:srgbClr val="000000"/>
                          </a:solidFill>
                          <a:latin typeface="맑은 고딕"/>
                        </a:rPr>
                        <a:t>(</a:t>
                      </a:r>
                      <a:r>
                        <a:rPr lang="ko-KR" altLang="en-US" sz="1400" b="0" i="0" u="none" strike="noStrike">
                          <a:solidFill>
                            <a:srgbClr val="000000"/>
                          </a:solidFill>
                          <a:latin typeface="맑은 고딕"/>
                        </a:rPr>
                        <a:t>텍스트</a:t>
                      </a:r>
                      <a:r>
                        <a:rPr lang="en-US" altLang="ko-KR" sz="1400" b="0" i="0" u="none" strike="noStrike">
                          <a:solidFill>
                            <a:srgbClr val="000000"/>
                          </a:solidFill>
                          <a:latin typeface="맑은 고딕"/>
                        </a:rPr>
                        <a:t>, </a:t>
                      </a:r>
                      <a:r>
                        <a:rPr lang="ko-KR" altLang="en-US" sz="1400" b="0" i="0" u="none" strike="noStrike">
                          <a:solidFill>
                            <a:srgbClr val="000000"/>
                          </a:solidFill>
                          <a:latin typeface="맑은 고딕"/>
                        </a:rPr>
                        <a:t>사진첨부 댓글 기능 구현</a:t>
                      </a:r>
                      <a:r>
                        <a:rPr lang="en-US" altLang="ko-KR" sz="1400" b="0" i="0" u="none" strike="noStrike">
                          <a:solidFill>
                            <a:srgbClr val="000000"/>
                          </a:solidFill>
                          <a:latin typeface="맑은 고딕"/>
                        </a:rPr>
                        <a:t>)</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C5</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en-US" sz="1400" b="0" i="0" u="none" strike="noStrike">
                          <a:solidFill>
                            <a:srgbClr val="000000"/>
                          </a:solidFill>
                          <a:latin typeface="맑은 고딕"/>
                        </a:rPr>
                        <a:t>Q&amp;A</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하</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판매자에게 </a:t>
                      </a:r>
                      <a:r>
                        <a:rPr lang="en-US" altLang="ko-KR" sz="1400" b="0" i="0" u="none" strike="noStrike">
                          <a:solidFill>
                            <a:srgbClr val="000000"/>
                          </a:solidFill>
                          <a:latin typeface="맑은 고딕"/>
                        </a:rPr>
                        <a:t>1:1 </a:t>
                      </a:r>
                      <a:r>
                        <a:rPr lang="ko-KR" altLang="en-US" sz="1400" b="0" i="0" u="none" strike="noStrike">
                          <a:solidFill>
                            <a:srgbClr val="000000"/>
                          </a:solidFill>
                          <a:latin typeface="맑은 고딕"/>
                        </a:rPr>
                        <a:t>문의 댓글 입출력 가능</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C6</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찜기능</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메일</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상</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판매지가 상품 업로드시 메일 전송</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C7</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맑은 고딕"/>
                        </a:rPr>
                        <a:t>SMS</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상</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판매지가 상품 업로드시 </a:t>
                      </a:r>
                      <a:r>
                        <a:rPr lang="en-US" altLang="ko-KR" sz="1400" b="0" i="0" u="none" strike="noStrike">
                          <a:solidFill>
                            <a:srgbClr val="000000"/>
                          </a:solidFill>
                          <a:latin typeface="맑은 고딕"/>
                        </a:rPr>
                        <a:t>SMS </a:t>
                      </a:r>
                      <a:r>
                        <a:rPr lang="ko-KR" altLang="en-US" sz="1400" b="0" i="0" u="none" strike="noStrike">
                          <a:solidFill>
                            <a:srgbClr val="000000"/>
                          </a:solidFill>
                          <a:latin typeface="맑은 고딕"/>
                        </a:rPr>
                        <a:t>전송</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C8</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구매</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장바구니 리스트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상</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구매상품 장바구니 리스트 표시</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C9</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팔로우 기능</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상</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판매자 팔로우 기능</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D1</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ko-KR" altLang="en-US" sz="1400" b="0" i="0" u="none" strike="noStrike">
                          <a:solidFill>
                            <a:srgbClr val="000000"/>
                          </a:solidFill>
                          <a:latin typeface="맑은 고딕"/>
                        </a:rPr>
                        <a:t>마이 페이지</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구매이력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dirty="0">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구매 이력을 표시한다</a:t>
                      </a:r>
                      <a:r>
                        <a:rPr lang="en-US" altLang="ko-KR" sz="1400" b="0" i="0" u="none" strike="noStrike">
                          <a:solidFill>
                            <a:srgbClr val="000000"/>
                          </a:solidFill>
                          <a:latin typeface="맑은 고딕"/>
                        </a:rPr>
                        <a:t>.</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내정보 관리</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회원정보 변경</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계정 정보를 변경한다</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판매자 계정 전환</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dirty="0">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계정 상태를 판매자용으로 전환</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D2</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팔로우 브랜드 리스트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검색</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브랜드 검색 기능</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D3</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추가</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팔로우 브랜드 추가 기능</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D4</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삭제</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팔로우 브랜드 삭제 기능</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E1</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ko-KR" altLang="en-US" sz="1400" b="0" i="0" u="none" strike="noStrike">
                          <a:solidFill>
                            <a:srgbClr val="000000"/>
                          </a:solidFill>
                          <a:latin typeface="맑은 고딕"/>
                        </a:rPr>
                        <a:t>판매자용 페이지</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상품 리스트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상</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판매자 상품 업로드 리스트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상품 등록</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상</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판매자 상품 등록</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E2</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판매 이력</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중</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판매 이력 리스트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E3</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등급정보 리스트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상</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판매자 등급 상세 리스트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F1</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ko-KR" altLang="en-US" sz="1400" b="0" i="0" u="none" strike="noStrike">
                          <a:solidFill>
                            <a:srgbClr val="000000"/>
                          </a:solidFill>
                          <a:latin typeface="맑은 고딕"/>
                        </a:rPr>
                        <a:t>고객센터</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사이트 운영 정책</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하</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판매자</a:t>
                      </a:r>
                      <a:r>
                        <a:rPr lang="en-US" altLang="ko-KR" sz="1400" b="0" i="0" u="none" strike="noStrike" dirty="0">
                          <a:solidFill>
                            <a:srgbClr val="000000"/>
                          </a:solidFill>
                          <a:latin typeface="맑은 고딕"/>
                        </a:rPr>
                        <a:t>,</a:t>
                      </a:r>
                      <a:r>
                        <a:rPr lang="ko-KR" altLang="en-US" sz="1400" b="0" i="0" u="none" strike="noStrike" dirty="0">
                          <a:solidFill>
                            <a:srgbClr val="000000"/>
                          </a:solidFill>
                          <a:latin typeface="맑은 고딕"/>
                        </a:rPr>
                        <a:t>구매자등급</a:t>
                      </a:r>
                      <a:r>
                        <a:rPr lang="en-US" altLang="ko-KR" sz="1400" b="0" i="0" u="none" strike="noStrike" dirty="0">
                          <a:solidFill>
                            <a:srgbClr val="000000"/>
                          </a:solidFill>
                          <a:latin typeface="맑은 고딕"/>
                        </a:rPr>
                        <a:t>, </a:t>
                      </a:r>
                      <a:r>
                        <a:rPr lang="ko-KR" altLang="en-US" sz="1400" b="0" i="0" u="none" strike="noStrike" dirty="0">
                          <a:solidFill>
                            <a:srgbClr val="000000"/>
                          </a:solidFill>
                          <a:latin typeface="맑은 고딕"/>
                        </a:rPr>
                        <a:t>포인트 정책을 설명한다</a:t>
                      </a:r>
                      <a:r>
                        <a:rPr lang="en-US" altLang="ko-KR" sz="1400" b="0" i="0" u="none" strike="noStrike" dirty="0">
                          <a:solidFill>
                            <a:srgbClr val="000000"/>
                          </a:solidFill>
                          <a:latin typeface="맑은 고딕"/>
                        </a:rPr>
                        <a:t>.</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F2</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en-US" altLang="ko-KR" sz="1400" b="0" i="0" u="none" strike="noStrike">
                          <a:solidFill>
                            <a:srgbClr val="000000"/>
                          </a:solidFill>
                          <a:latin typeface="맑은 고딕"/>
                        </a:rPr>
                        <a:t>1:1 </a:t>
                      </a:r>
                      <a:r>
                        <a:rPr lang="ko-KR" altLang="en-US" sz="1400" b="0" i="0" u="none" strike="noStrike">
                          <a:solidFill>
                            <a:srgbClr val="000000"/>
                          </a:solidFill>
                          <a:latin typeface="맑은 고딕"/>
                        </a:rPr>
                        <a:t>문의</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하</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711">
                <a:tc>
                  <a:txBody>
                    <a:bodyPr/>
                    <a:lstStyle/>
                    <a:p>
                      <a:pPr algn="ctr" fontAlgn="ctr"/>
                      <a:r>
                        <a:rPr lang="en-US" sz="1400" b="0" i="0" u="none" strike="noStrike">
                          <a:solidFill>
                            <a:srgbClr val="000000"/>
                          </a:solidFill>
                          <a:latin typeface="맑은 고딕"/>
                        </a:rPr>
                        <a:t>F3</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1400" b="0" i="0" u="none" strike="noStrike">
                          <a:solidFill>
                            <a:srgbClr val="000000"/>
                          </a:solidFill>
                          <a:latin typeface="맑은 고딕"/>
                        </a:rPr>
                        <a:t>이벤트</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1400" b="0" i="0" u="none" strike="noStrike">
                          <a:solidFill>
                            <a:srgbClr val="000000"/>
                          </a:solidFill>
                          <a:latin typeface="맑은 고딕"/>
                        </a:rPr>
                        <a:t>하</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1400" b="0" i="0" u="none" strike="noStrike" dirty="0">
                          <a:solidFill>
                            <a:srgbClr val="000000"/>
                          </a:solidFill>
                          <a:latin typeface="맑은 고딕"/>
                        </a:rPr>
                        <a:t>　</a:t>
                      </a:r>
                    </a:p>
                  </a:txBody>
                  <a:tcPr marL="6482" marR="6482" marT="64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タイトル 23"/>
          <p:cNvSpPr>
            <a:spLocks noGrp="1"/>
          </p:cNvSpPr>
          <p:nvPr>
            <p:ph type="title"/>
          </p:nvPr>
        </p:nvSpPr>
        <p:spPr>
          <a:xfrm>
            <a:off x="-1" y="276453"/>
            <a:ext cx="2241756" cy="2393005"/>
          </a:xfrm>
          <a:noFill/>
        </p:spPr>
        <p:txBody>
          <a:bodyPr>
            <a:normAutofit/>
          </a:bodyPr>
          <a:lstStyle/>
          <a:p>
            <a:r>
              <a:rPr lang="ko-KR" altLang="en-US" sz="3600" dirty="0" smtClean="0">
                <a:solidFill>
                  <a:schemeClr val="accent1"/>
                </a:solidFill>
                <a:latin typeface="Route 159 Bold" pitchFamily="50" charset="0"/>
              </a:rPr>
              <a:t>요구사항정의서</a:t>
            </a:r>
            <a:endParaRPr kumimoji="1" lang="ja-JP" altLang="en-US" sz="3600" dirty="0">
              <a:solidFill>
                <a:schemeClr val="accent1"/>
              </a:solidFill>
              <a:latin typeface="Route 159 Bold" pitchFamily="50" charset="0"/>
            </a:endParaRPr>
          </a:p>
        </p:txBody>
      </p:sp>
    </p:spTree>
    <p:extLst>
      <p:ext uri="{BB962C8B-B14F-4D97-AF65-F5344CB8AC3E}">
        <p14:creationId xmlns="" xmlns:p14="http://schemas.microsoft.com/office/powerpoint/2010/main" val="233671866"/>
      </p:ext>
    </p:extLst>
  </p:cSld>
  <p:clrMapOvr>
    <a:masterClrMapping/>
  </p:clrMapOvr>
  <mc:AlternateContent xmlns:mc="http://schemas.openxmlformats.org/markup-compatibility/2006">
    <mc:Choice xmlns="" xmlns:p14="http://schemas.microsoft.com/office/powerpoint/2010/main" Requires="p14">
      <p:transition p14:dur="0" advTm="3037"/>
    </mc:Choice>
    <mc:Fallback>
      <p:transition advTm="303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3"/>
          <p:cNvSpPr>
            <a:spLocks noGrp="1"/>
          </p:cNvSpPr>
          <p:nvPr>
            <p:ph type="title"/>
          </p:nvPr>
        </p:nvSpPr>
        <p:spPr>
          <a:xfrm>
            <a:off x="0" y="0"/>
            <a:ext cx="2728454" cy="2393005"/>
          </a:xfrm>
          <a:noFill/>
        </p:spPr>
        <p:txBody>
          <a:bodyPr>
            <a:normAutofit/>
          </a:bodyPr>
          <a:lstStyle/>
          <a:p>
            <a:r>
              <a:rPr kumimoji="1" lang="ko-KR" altLang="en-US" sz="3600" dirty="0" smtClean="0">
                <a:solidFill>
                  <a:schemeClr val="accent1"/>
                </a:solidFill>
                <a:latin typeface="Route 159 Bold" pitchFamily="50" charset="0"/>
              </a:rPr>
              <a:t>분석클래스다이어그램</a:t>
            </a:r>
            <a:endParaRPr kumimoji="1" lang="ja-JP" altLang="en-US" sz="3600" dirty="0">
              <a:solidFill>
                <a:schemeClr val="accent1"/>
              </a:solidFill>
              <a:latin typeface="Route 159 Bold" pitchFamily="50" charset="0"/>
            </a:endParaRPr>
          </a:p>
        </p:txBody>
      </p:sp>
      <p:grpSp>
        <p:nvGrpSpPr>
          <p:cNvPr id="114" name="그룹 113"/>
          <p:cNvGrpSpPr/>
          <p:nvPr/>
        </p:nvGrpSpPr>
        <p:grpSpPr>
          <a:xfrm>
            <a:off x="191729" y="191729"/>
            <a:ext cx="17889794" cy="9910916"/>
            <a:chOff x="119336" y="178845"/>
            <a:chExt cx="11536033" cy="6349276"/>
          </a:xfrm>
        </p:grpSpPr>
        <p:sp>
          <p:nvSpPr>
            <p:cNvPr id="115" name="직사각형 114"/>
            <p:cNvSpPr/>
            <p:nvPr/>
          </p:nvSpPr>
          <p:spPr>
            <a:xfrm>
              <a:off x="1487488" y="1700808"/>
              <a:ext cx="1425206" cy="1116091"/>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smtClean="0">
                  <a:ln>
                    <a:noFill/>
                  </a:ln>
                  <a:solidFill>
                    <a:sysClr val="windowText" lastClr="000000"/>
                  </a:solidFill>
                  <a:effectLst/>
                  <a:uLnTx/>
                  <a:uFillTx/>
                  <a:latin typeface="Calibri"/>
                  <a:ea typeface="맑은 고딕"/>
                  <a:cs typeface="+mn-cs"/>
                </a:rPr>
                <a:t>로그인화면</a:t>
              </a: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로그인</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회원가입</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+ID,PW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찾기</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endPar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sp>
          <p:nvSpPr>
            <p:cNvPr id="116" name="직사각형 115"/>
            <p:cNvSpPr/>
            <p:nvPr/>
          </p:nvSpPr>
          <p:spPr>
            <a:xfrm>
              <a:off x="5567354" y="2959672"/>
              <a:ext cx="1633122" cy="1438596"/>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smtClean="0">
                  <a:ln>
                    <a:noFill/>
                  </a:ln>
                  <a:solidFill>
                    <a:sysClr val="windowText" lastClr="000000"/>
                  </a:solidFill>
                  <a:effectLst/>
                  <a:uLnTx/>
                  <a:uFillTx/>
                  <a:latin typeface="Calibri"/>
                  <a:ea typeface="맑은 고딕"/>
                  <a:cs typeface="+mn-cs"/>
                </a:rPr>
                <a:t>고객센터화면</a:t>
              </a: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+ 1:1</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문의</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운영정책</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이벤트</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대표 전화번호</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상담시간</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sp>
          <p:nvSpPr>
            <p:cNvPr id="117" name="직사각형 116"/>
            <p:cNvSpPr/>
            <p:nvPr/>
          </p:nvSpPr>
          <p:spPr>
            <a:xfrm>
              <a:off x="3215680" y="332656"/>
              <a:ext cx="1425207" cy="1455920"/>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8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8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noFill/>
                  </a:ln>
                  <a:solidFill>
                    <a:sysClr val="windowText" lastClr="000000"/>
                  </a:solidFill>
                  <a:effectLst/>
                  <a:uLnTx/>
                  <a:uFillTx/>
                  <a:latin typeface="Calibri"/>
                  <a:ea typeface="맑은 고딕"/>
                  <a:cs typeface="+mn-cs"/>
                </a:rPr>
                <a:t>회원가입</a:t>
              </a: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약관동의</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+ID, PW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이름</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생년월일</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휴대폰번호</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err="1">
                  <a:ln>
                    <a:noFill/>
                  </a:ln>
                  <a:solidFill>
                    <a:sysClr val="windowText" lastClr="000000"/>
                  </a:solidFill>
                  <a:effectLst/>
                  <a:uLnTx/>
                  <a:uFillTx/>
                  <a:latin typeface="Calibri"/>
                  <a:ea typeface="맑은 고딕"/>
                  <a:cs typeface="+mn-cs"/>
                </a:rPr>
                <a:t>이메일</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본인인증</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cxnSp>
          <p:nvCxnSpPr>
            <p:cNvPr id="118" name="직선 연결선 117"/>
            <p:cNvCxnSpPr>
              <a:stCxn id="115" idx="3"/>
              <a:endCxn id="117" idx="1"/>
            </p:cNvCxnSpPr>
            <p:nvPr/>
          </p:nvCxnSpPr>
          <p:spPr>
            <a:xfrm flipV="1">
              <a:off x="2912694" y="1060616"/>
              <a:ext cx="302986" cy="1198238"/>
            </a:xfrm>
            <a:prstGeom prst="line">
              <a:avLst/>
            </a:prstGeom>
            <a:noFill/>
            <a:ln w="6350" cap="flat" cmpd="sng" algn="ctr">
              <a:solidFill>
                <a:srgbClr val="E4625C">
                  <a:lumMod val="75000"/>
                </a:srgbClr>
              </a:solidFill>
              <a:prstDash val="solid"/>
              <a:miter lim="800000"/>
            </a:ln>
            <a:effectLst/>
          </p:spPr>
        </p:cxnSp>
        <p:cxnSp>
          <p:nvCxnSpPr>
            <p:cNvPr id="119" name="직선 연결선 118"/>
            <p:cNvCxnSpPr>
              <a:stCxn id="115" idx="2"/>
              <a:endCxn id="123" idx="0"/>
            </p:cNvCxnSpPr>
            <p:nvPr/>
          </p:nvCxnSpPr>
          <p:spPr>
            <a:xfrm flipH="1">
              <a:off x="2072570" y="2816899"/>
              <a:ext cx="127521" cy="252061"/>
            </a:xfrm>
            <a:prstGeom prst="line">
              <a:avLst/>
            </a:prstGeom>
            <a:noFill/>
            <a:ln w="6350" cap="flat" cmpd="sng" algn="ctr">
              <a:solidFill>
                <a:srgbClr val="E4625C">
                  <a:lumMod val="75000"/>
                </a:srgbClr>
              </a:solidFill>
              <a:prstDash val="solid"/>
              <a:miter lim="800000"/>
            </a:ln>
            <a:effectLst/>
          </p:spPr>
        </p:cxnSp>
        <p:sp>
          <p:nvSpPr>
            <p:cNvPr id="120" name="직사각형 119"/>
            <p:cNvSpPr/>
            <p:nvPr/>
          </p:nvSpPr>
          <p:spPr>
            <a:xfrm>
              <a:off x="3287688" y="2276872"/>
              <a:ext cx="1415305" cy="930076"/>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rPr>
                <a:t>ID,PW</a:t>
              </a:r>
              <a:r>
                <a:rPr kumimoji="0" lang="ko-KR" altLang="en-US" sz="1600" b="1"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1" i="0" u="none" strike="noStrike" kern="0" cap="none" spc="0" normalizeH="0" baseline="0" noProof="0" dirty="0" smtClean="0">
                  <a:ln>
                    <a:noFill/>
                  </a:ln>
                  <a:solidFill>
                    <a:sysClr val="windowText" lastClr="000000"/>
                  </a:solidFill>
                  <a:effectLst/>
                  <a:uLnTx/>
                  <a:uFillTx/>
                  <a:latin typeface="Calibri"/>
                  <a:ea typeface="맑은 고딕"/>
                  <a:cs typeface="+mn-cs"/>
                </a:rPr>
                <a:t>찾기</a:t>
              </a: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본인인증</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endPar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sp>
          <p:nvSpPr>
            <p:cNvPr id="121" name="직사각형 120"/>
            <p:cNvSpPr/>
            <p:nvPr/>
          </p:nvSpPr>
          <p:spPr>
            <a:xfrm>
              <a:off x="119336" y="1916832"/>
              <a:ext cx="1167504" cy="744060"/>
            </a:xfrm>
            <a:prstGeom prst="rect">
              <a:avLst/>
            </a:prstGeom>
            <a:solidFill>
              <a:srgbClr val="FFFFCC"/>
            </a:solidFill>
            <a:ln w="285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noFill/>
                  </a:ln>
                  <a:solidFill>
                    <a:sysClr val="windowText" lastClr="000000"/>
                  </a:solidFill>
                  <a:effectLst/>
                  <a:uLnTx/>
                  <a:uFillTx/>
                  <a:latin typeface="Calibri"/>
                  <a:ea typeface="맑은 고딕"/>
                  <a:cs typeface="+mn-cs"/>
                </a:rPr>
                <a:t>메인 화면</a:t>
              </a: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p:txBody>
        </p:sp>
        <p:cxnSp>
          <p:nvCxnSpPr>
            <p:cNvPr id="122" name="직선 연결선 121"/>
            <p:cNvCxnSpPr>
              <a:stCxn id="115" idx="3"/>
              <a:endCxn id="120" idx="1"/>
            </p:cNvCxnSpPr>
            <p:nvPr/>
          </p:nvCxnSpPr>
          <p:spPr>
            <a:xfrm>
              <a:off x="2912694" y="2258854"/>
              <a:ext cx="374994" cy="483056"/>
            </a:xfrm>
            <a:prstGeom prst="line">
              <a:avLst/>
            </a:prstGeom>
            <a:noFill/>
            <a:ln w="6350" cap="flat" cmpd="sng" algn="ctr">
              <a:solidFill>
                <a:srgbClr val="E4625C">
                  <a:lumMod val="75000"/>
                </a:srgbClr>
              </a:solidFill>
              <a:prstDash val="solid"/>
              <a:miter lim="800000"/>
            </a:ln>
            <a:effectLst/>
          </p:spPr>
        </p:cxnSp>
        <p:sp>
          <p:nvSpPr>
            <p:cNvPr id="123" name="직사각형 122"/>
            <p:cNvSpPr/>
            <p:nvPr/>
          </p:nvSpPr>
          <p:spPr>
            <a:xfrm>
              <a:off x="1559496" y="3068960"/>
              <a:ext cx="1026148" cy="806065"/>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noFill/>
                  </a:ln>
                  <a:solidFill>
                    <a:sysClr val="windowText" lastClr="000000"/>
                  </a:solidFill>
                  <a:effectLst/>
                  <a:uLnTx/>
                  <a:uFillTx/>
                  <a:latin typeface="Calibri"/>
                  <a:ea typeface="맑은 고딕"/>
                  <a:cs typeface="+mn-cs"/>
                </a:rPr>
                <a:t>로그인</a:t>
              </a: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ID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+PW</a:t>
              </a:r>
              <a:endPar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cxnSp>
          <p:nvCxnSpPr>
            <p:cNvPr id="124" name="직선 연결선 123"/>
            <p:cNvCxnSpPr>
              <a:stCxn id="121" idx="3"/>
              <a:endCxn id="115" idx="1"/>
            </p:cNvCxnSpPr>
            <p:nvPr/>
          </p:nvCxnSpPr>
          <p:spPr>
            <a:xfrm flipV="1">
              <a:off x="1286840" y="2258854"/>
              <a:ext cx="200648" cy="30008"/>
            </a:xfrm>
            <a:prstGeom prst="line">
              <a:avLst/>
            </a:prstGeom>
            <a:noFill/>
            <a:ln w="6350" cap="flat" cmpd="sng" algn="ctr">
              <a:solidFill>
                <a:srgbClr val="E4625C">
                  <a:lumMod val="75000"/>
                </a:srgbClr>
              </a:solidFill>
              <a:prstDash val="solid"/>
              <a:miter lim="800000"/>
            </a:ln>
            <a:effectLst/>
          </p:spPr>
        </p:cxnSp>
        <p:cxnSp>
          <p:nvCxnSpPr>
            <p:cNvPr id="125" name="직선 연결선 124"/>
            <p:cNvCxnSpPr>
              <a:stCxn id="116" idx="1"/>
              <a:endCxn id="120" idx="3"/>
            </p:cNvCxnSpPr>
            <p:nvPr/>
          </p:nvCxnSpPr>
          <p:spPr>
            <a:xfrm flipH="1" flipV="1">
              <a:off x="4702993" y="2741910"/>
              <a:ext cx="864361" cy="937060"/>
            </a:xfrm>
            <a:prstGeom prst="line">
              <a:avLst/>
            </a:prstGeom>
            <a:noFill/>
            <a:ln w="6350" cap="flat" cmpd="sng" algn="ctr">
              <a:solidFill>
                <a:srgbClr val="E4625C">
                  <a:lumMod val="75000"/>
                </a:srgbClr>
              </a:solidFill>
              <a:prstDash val="solid"/>
              <a:miter lim="800000"/>
            </a:ln>
            <a:effectLst/>
          </p:spPr>
        </p:cxnSp>
        <p:cxnSp>
          <p:nvCxnSpPr>
            <p:cNvPr id="126" name="직선 연결선 125"/>
            <p:cNvCxnSpPr>
              <a:stCxn id="117" idx="3"/>
              <a:endCxn id="131" idx="1"/>
            </p:cNvCxnSpPr>
            <p:nvPr/>
          </p:nvCxnSpPr>
          <p:spPr>
            <a:xfrm>
              <a:off x="4640887" y="1060616"/>
              <a:ext cx="345625" cy="458407"/>
            </a:xfrm>
            <a:prstGeom prst="line">
              <a:avLst/>
            </a:prstGeom>
            <a:noFill/>
            <a:ln w="6350" cap="flat" cmpd="sng" algn="ctr">
              <a:solidFill>
                <a:srgbClr val="E4625C">
                  <a:lumMod val="75000"/>
                </a:srgbClr>
              </a:solidFill>
              <a:prstDash val="solid"/>
              <a:miter lim="800000"/>
            </a:ln>
            <a:effectLst/>
          </p:spPr>
        </p:cxnSp>
        <p:sp>
          <p:nvSpPr>
            <p:cNvPr id="127" name="직사각형 126"/>
            <p:cNvSpPr/>
            <p:nvPr/>
          </p:nvSpPr>
          <p:spPr>
            <a:xfrm>
              <a:off x="6785791" y="1083440"/>
              <a:ext cx="1395353" cy="868070"/>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noFill/>
                  </a:ln>
                  <a:solidFill>
                    <a:sysClr val="windowText" lastClr="000000"/>
                  </a:solidFill>
                  <a:effectLst/>
                  <a:uLnTx/>
                  <a:uFillTx/>
                  <a:latin typeface="Calibri"/>
                  <a:ea typeface="맑은 고딕"/>
                  <a:cs typeface="+mn-cs"/>
                </a:rPr>
                <a:t>계정전환</a:t>
              </a: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판매자계정전환</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endPar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cxnSp>
          <p:nvCxnSpPr>
            <p:cNvPr id="128" name="직선 연결선 127"/>
            <p:cNvCxnSpPr>
              <a:stCxn id="131" idx="3"/>
              <a:endCxn id="127" idx="1"/>
            </p:cNvCxnSpPr>
            <p:nvPr/>
          </p:nvCxnSpPr>
          <p:spPr>
            <a:xfrm flipV="1">
              <a:off x="6549667" y="1517476"/>
              <a:ext cx="236124" cy="1547"/>
            </a:xfrm>
            <a:prstGeom prst="line">
              <a:avLst/>
            </a:prstGeom>
            <a:noFill/>
            <a:ln w="6350" cap="flat" cmpd="sng" algn="ctr">
              <a:solidFill>
                <a:srgbClr val="E4625C">
                  <a:lumMod val="75000"/>
                </a:srgbClr>
              </a:solidFill>
              <a:prstDash val="solid"/>
              <a:miter lim="800000"/>
            </a:ln>
            <a:effectLst/>
          </p:spPr>
        </p:cxnSp>
        <p:sp>
          <p:nvSpPr>
            <p:cNvPr id="129" name="직사각형 128"/>
            <p:cNvSpPr/>
            <p:nvPr/>
          </p:nvSpPr>
          <p:spPr>
            <a:xfrm>
              <a:off x="10458196" y="290486"/>
              <a:ext cx="1197173" cy="2213169"/>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1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smtClean="0">
                  <a:ln>
                    <a:noFill/>
                  </a:ln>
                  <a:solidFill>
                    <a:sysClr val="windowText" lastClr="000000"/>
                  </a:solidFill>
                  <a:effectLst/>
                  <a:uLnTx/>
                  <a:uFillTx/>
                  <a:latin typeface="Calibri"/>
                  <a:ea typeface="맑은 고딕"/>
                  <a:cs typeface="+mn-cs"/>
                </a:rPr>
                <a:t>상품등록</a:t>
              </a: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상품</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ID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상품명</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구입시기</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가격</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상품설명</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상품 </a:t>
              </a:r>
              <a:r>
                <a:rPr kumimoji="0" lang="ko-KR" altLang="en-US" sz="1600" b="0" i="0" u="none" strike="noStrike" kern="0" cap="none" spc="0" normalizeH="0" baseline="0" noProof="0" dirty="0" smtClean="0">
                  <a:ln>
                    <a:noFill/>
                  </a:ln>
                  <a:solidFill>
                    <a:sysClr val="windowText" lastClr="000000"/>
                  </a:solidFill>
                  <a:effectLst/>
                  <a:uLnTx/>
                  <a:uFillTx/>
                  <a:latin typeface="Calibri"/>
                  <a:ea typeface="맑은 고딕"/>
                  <a:cs typeface="+mn-cs"/>
                </a:rPr>
                <a:t>이미지</a:t>
              </a:r>
              <a:endPar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smtClean="0">
                  <a:ln>
                    <a:noFill/>
                  </a:ln>
                  <a:solidFill>
                    <a:sysClr val="windowText" lastClr="000000"/>
                  </a:solidFill>
                  <a:effectLst/>
                  <a:uLnTx/>
                  <a:uFillTx/>
                  <a:latin typeface="Calibri"/>
                  <a:ea typeface="맑은 고딕"/>
                  <a:cs typeface="+mn-cs"/>
                </a:rPr>
                <a:t>조회 건수</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err="1">
                  <a:ln>
                    <a:noFill/>
                  </a:ln>
                  <a:solidFill>
                    <a:sysClr val="windowText" lastClr="000000"/>
                  </a:solidFill>
                  <a:effectLst/>
                  <a:uLnTx/>
                  <a:uFillTx/>
                  <a:latin typeface="Calibri"/>
                  <a:ea typeface="맑은 고딕"/>
                  <a:cs typeface="+mn-cs"/>
                </a:rPr>
                <a:t>취급시</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 주의사항</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Q&amp;A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cxnSp>
          <p:nvCxnSpPr>
            <p:cNvPr id="130" name="직선 연결선 129"/>
            <p:cNvCxnSpPr>
              <a:stCxn id="132" idx="3"/>
              <a:endCxn id="129" idx="1"/>
            </p:cNvCxnSpPr>
            <p:nvPr/>
          </p:nvCxnSpPr>
          <p:spPr>
            <a:xfrm flipV="1">
              <a:off x="10054028" y="1397071"/>
              <a:ext cx="404168" cy="4850"/>
            </a:xfrm>
            <a:prstGeom prst="line">
              <a:avLst/>
            </a:prstGeom>
            <a:noFill/>
            <a:ln w="6350" cap="flat" cmpd="sng" algn="ctr">
              <a:solidFill>
                <a:srgbClr val="E4625C">
                  <a:lumMod val="75000"/>
                </a:srgbClr>
              </a:solidFill>
              <a:prstDash val="solid"/>
              <a:miter lim="800000"/>
            </a:ln>
            <a:effectLst/>
          </p:spPr>
        </p:cxnSp>
        <p:sp>
          <p:nvSpPr>
            <p:cNvPr id="131" name="직사각형 130"/>
            <p:cNvSpPr/>
            <p:nvPr/>
          </p:nvSpPr>
          <p:spPr>
            <a:xfrm>
              <a:off x="4986512" y="452256"/>
              <a:ext cx="1563154" cy="2133534"/>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err="1">
                  <a:ln>
                    <a:noFill/>
                  </a:ln>
                  <a:solidFill>
                    <a:sysClr val="windowText" lastClr="000000"/>
                  </a:solidFill>
                  <a:effectLst/>
                  <a:uLnTx/>
                  <a:uFillTx/>
                  <a:latin typeface="Calibri"/>
                  <a:ea typeface="맑은 고딕"/>
                  <a:cs typeface="+mn-cs"/>
                </a:rPr>
                <a:t>마이페이지</a:t>
              </a: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ID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+PW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등급</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주문내역</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err="1">
                  <a:ln>
                    <a:noFill/>
                  </a:ln>
                  <a:solidFill>
                    <a:sysClr val="windowText" lastClr="000000"/>
                  </a:solidFill>
                  <a:effectLst/>
                  <a:uLnTx/>
                  <a:uFillTx/>
                  <a:latin typeface="Calibri"/>
                  <a:ea typeface="맑은 고딕"/>
                  <a:cs typeface="+mn-cs"/>
                </a:rPr>
                <a:t>캐쉬</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&amp;</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포인트관리</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내가 쓴 글 관리</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내 정보 변경</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이벤트 응모관리</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err="1" smtClean="0">
                  <a:ln>
                    <a:noFill/>
                  </a:ln>
                  <a:solidFill>
                    <a:sysClr val="windowText" lastClr="000000"/>
                  </a:solidFill>
                  <a:effectLst/>
                  <a:uLnTx/>
                  <a:uFillTx/>
                  <a:latin typeface="Calibri"/>
                  <a:ea typeface="맑은 고딕"/>
                  <a:cs typeface="+mn-cs"/>
                </a:rPr>
                <a:t>즐겨찾기</a:t>
              </a:r>
              <a:r>
                <a:rPr kumimoji="0" lang="ko-KR" altLang="en-US" sz="1600" b="0" i="0" u="none" strike="noStrike" kern="0" cap="none" spc="0" normalizeH="0" baseline="0" noProof="0" dirty="0" smtClean="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리스트</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계정전환</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p>
          </p:txBody>
        </p:sp>
        <p:sp>
          <p:nvSpPr>
            <p:cNvPr id="132" name="직사각형 131"/>
            <p:cNvSpPr/>
            <p:nvPr/>
          </p:nvSpPr>
          <p:spPr>
            <a:xfrm>
              <a:off x="8374757" y="178845"/>
              <a:ext cx="1679271" cy="2446152"/>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noFill/>
                  </a:ln>
                  <a:solidFill>
                    <a:sysClr val="windowText" lastClr="000000"/>
                  </a:solidFill>
                  <a:effectLst/>
                  <a:uLnTx/>
                  <a:uFillTx/>
                  <a:latin typeface="Calibri"/>
                  <a:ea typeface="맑은 고딕"/>
                  <a:cs typeface="+mn-cs"/>
                </a:rPr>
                <a:t>판매자 </a:t>
              </a:r>
              <a:r>
                <a:rPr kumimoji="0" lang="ko-KR" altLang="en-US" sz="1600" b="1" i="0" u="none" strike="noStrike" kern="0" cap="none" spc="0" normalizeH="0" baseline="0" noProof="0" dirty="0" smtClean="0">
                  <a:ln>
                    <a:noFill/>
                  </a:ln>
                  <a:solidFill>
                    <a:sysClr val="windowText" lastClr="000000"/>
                  </a:solidFill>
                  <a:effectLst/>
                  <a:uLnTx/>
                  <a:uFillTx/>
                  <a:latin typeface="Calibri"/>
                  <a:ea typeface="맑은 고딕"/>
                  <a:cs typeface="+mn-cs"/>
                </a:rPr>
                <a:t>계정</a:t>
              </a: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ID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+PW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등급</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주문내역</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err="1">
                  <a:ln>
                    <a:noFill/>
                  </a:ln>
                  <a:solidFill>
                    <a:sysClr val="windowText" lastClr="000000"/>
                  </a:solidFill>
                  <a:effectLst/>
                  <a:uLnTx/>
                  <a:uFillTx/>
                  <a:latin typeface="Calibri"/>
                  <a:ea typeface="맑은 고딕"/>
                  <a:cs typeface="+mn-cs"/>
                </a:rPr>
                <a:t>캐쉬</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&amp;</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포인트관리</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내가 쓴 글 관리</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내 정보 변경</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이벤트 응모관리</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err="1" smtClean="0">
                  <a:ln>
                    <a:noFill/>
                  </a:ln>
                  <a:solidFill>
                    <a:sysClr val="windowText" lastClr="000000"/>
                  </a:solidFill>
                  <a:effectLst/>
                  <a:uLnTx/>
                  <a:uFillTx/>
                  <a:latin typeface="Calibri"/>
                  <a:ea typeface="맑은 고딕"/>
                  <a:cs typeface="+mn-cs"/>
                </a:rPr>
                <a:t>즐겨찾기</a:t>
              </a:r>
              <a:r>
                <a:rPr kumimoji="0" lang="ko-KR" altLang="en-US" sz="1600" b="0" i="0" u="none" strike="noStrike" kern="0" cap="none" spc="0" normalizeH="0" baseline="0" noProof="0" dirty="0" smtClean="0">
                  <a:ln>
                    <a:noFill/>
                  </a:ln>
                  <a:solidFill>
                    <a:sysClr val="windowText" lastClr="000000"/>
                  </a:solidFill>
                  <a:effectLst/>
                  <a:uLnTx/>
                  <a:uFillTx/>
                  <a:latin typeface="Calibri"/>
                  <a:ea typeface="맑은 고딕"/>
                  <a:cs typeface="+mn-cs"/>
                </a:rPr>
                <a:t> </a:t>
              </a: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상품등록</a:t>
              </a: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신용등급 관리</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상담 페이지</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cxnSp>
          <p:nvCxnSpPr>
            <p:cNvPr id="133" name="직선 연결선 132"/>
            <p:cNvCxnSpPr>
              <a:stCxn id="127" idx="3"/>
              <a:endCxn id="132" idx="1"/>
            </p:cNvCxnSpPr>
            <p:nvPr/>
          </p:nvCxnSpPr>
          <p:spPr>
            <a:xfrm flipV="1">
              <a:off x="8181143" y="1401921"/>
              <a:ext cx="193614" cy="115555"/>
            </a:xfrm>
            <a:prstGeom prst="line">
              <a:avLst/>
            </a:prstGeom>
            <a:noFill/>
            <a:ln w="6350" cap="flat" cmpd="sng" algn="ctr">
              <a:solidFill>
                <a:srgbClr val="E4625C">
                  <a:lumMod val="75000"/>
                </a:srgbClr>
              </a:solidFill>
              <a:prstDash val="solid"/>
              <a:miter lim="800000"/>
            </a:ln>
            <a:effectLst/>
          </p:spPr>
        </p:cxnSp>
        <p:sp>
          <p:nvSpPr>
            <p:cNvPr id="134" name="직사각형 133"/>
            <p:cNvSpPr/>
            <p:nvPr/>
          </p:nvSpPr>
          <p:spPr>
            <a:xfrm>
              <a:off x="1399732" y="5373216"/>
              <a:ext cx="1440160" cy="1152128"/>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1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smtClean="0">
                  <a:ln>
                    <a:noFill/>
                  </a:ln>
                  <a:solidFill>
                    <a:sysClr val="windowText" lastClr="000000"/>
                  </a:solidFill>
                  <a:effectLst/>
                  <a:uLnTx/>
                  <a:uFillTx/>
                  <a:latin typeface="Calibri"/>
                  <a:ea typeface="맑은 고딕"/>
                  <a:cs typeface="+mn-cs"/>
                </a:rPr>
                <a:t>구매</a:t>
              </a: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상품명</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구입수량</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구매자정보</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결재</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구매확정</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8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8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sp>
          <p:nvSpPr>
            <p:cNvPr id="135" name="직사각형 134"/>
            <p:cNvSpPr/>
            <p:nvPr/>
          </p:nvSpPr>
          <p:spPr>
            <a:xfrm>
              <a:off x="8471564" y="2959672"/>
              <a:ext cx="1410142" cy="968827"/>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err="1" smtClean="0">
                  <a:ln>
                    <a:noFill/>
                  </a:ln>
                  <a:solidFill>
                    <a:sysClr val="windowText" lastClr="000000"/>
                  </a:solidFill>
                  <a:effectLst/>
                  <a:uLnTx/>
                  <a:uFillTx/>
                  <a:latin typeface="Calibri"/>
                  <a:ea typeface="맑은 고딕"/>
                  <a:cs typeface="+mn-cs"/>
                </a:rPr>
                <a:t>즐겨찾기</a:t>
              </a: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판매자 계정</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ID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회원</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ID</a:t>
              </a:r>
              <a:endPar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cxnSp>
          <p:nvCxnSpPr>
            <p:cNvPr id="136" name="직선 연결선 135"/>
            <p:cNvCxnSpPr/>
            <p:nvPr/>
          </p:nvCxnSpPr>
          <p:spPr>
            <a:xfrm>
              <a:off x="9149214" y="2636134"/>
              <a:ext cx="6370" cy="310661"/>
            </a:xfrm>
            <a:prstGeom prst="line">
              <a:avLst/>
            </a:prstGeom>
            <a:noFill/>
            <a:ln w="6350" cap="flat" cmpd="sng" algn="ctr">
              <a:solidFill>
                <a:srgbClr val="E4625C">
                  <a:lumMod val="75000"/>
                </a:srgbClr>
              </a:solidFill>
              <a:prstDash val="solid"/>
              <a:miter lim="800000"/>
            </a:ln>
            <a:effectLst/>
          </p:spPr>
        </p:cxnSp>
        <p:sp>
          <p:nvSpPr>
            <p:cNvPr id="137" name="직사각형 136"/>
            <p:cNvSpPr/>
            <p:nvPr/>
          </p:nvSpPr>
          <p:spPr>
            <a:xfrm>
              <a:off x="3143672" y="4218088"/>
              <a:ext cx="936104" cy="824811"/>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err="1" smtClean="0">
                  <a:ln>
                    <a:noFill/>
                  </a:ln>
                  <a:solidFill>
                    <a:sysClr val="windowText" lastClr="000000"/>
                  </a:solidFill>
                  <a:effectLst/>
                  <a:uLnTx/>
                  <a:uFillTx/>
                  <a:latin typeface="Calibri"/>
                  <a:ea typeface="맑은 고딕"/>
                  <a:cs typeface="+mn-cs"/>
                </a:rPr>
                <a:t>찜하기</a:t>
              </a: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상품</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ID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회원</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ID</a:t>
              </a:r>
              <a:endPar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cxnSp>
          <p:nvCxnSpPr>
            <p:cNvPr id="138" name="직선 연결선 137"/>
            <p:cNvCxnSpPr>
              <a:stCxn id="116" idx="2"/>
              <a:endCxn id="141" idx="0"/>
            </p:cNvCxnSpPr>
            <p:nvPr/>
          </p:nvCxnSpPr>
          <p:spPr>
            <a:xfrm flipH="1">
              <a:off x="5587427" y="4398268"/>
              <a:ext cx="796488" cy="326876"/>
            </a:xfrm>
            <a:prstGeom prst="line">
              <a:avLst/>
            </a:prstGeom>
            <a:noFill/>
            <a:ln w="6350" cap="flat" cmpd="sng" algn="ctr">
              <a:solidFill>
                <a:srgbClr val="E4625C">
                  <a:lumMod val="75000"/>
                </a:srgbClr>
              </a:solidFill>
              <a:prstDash val="solid"/>
              <a:miter lim="800000"/>
            </a:ln>
            <a:effectLst/>
          </p:spPr>
        </p:cxnSp>
        <p:cxnSp>
          <p:nvCxnSpPr>
            <p:cNvPr id="139" name="직선 연결선 138"/>
            <p:cNvCxnSpPr>
              <a:stCxn id="142" idx="0"/>
              <a:endCxn id="116" idx="2"/>
            </p:cNvCxnSpPr>
            <p:nvPr/>
          </p:nvCxnSpPr>
          <p:spPr>
            <a:xfrm flipH="1" flipV="1">
              <a:off x="6383915" y="4398268"/>
              <a:ext cx="616221" cy="326876"/>
            </a:xfrm>
            <a:prstGeom prst="line">
              <a:avLst/>
            </a:prstGeom>
            <a:noFill/>
            <a:ln w="6350" cap="flat" cmpd="sng" algn="ctr">
              <a:solidFill>
                <a:srgbClr val="E4625C">
                  <a:lumMod val="75000"/>
                </a:srgbClr>
              </a:solidFill>
              <a:prstDash val="solid"/>
              <a:miter lim="800000"/>
            </a:ln>
            <a:effectLst/>
          </p:spPr>
        </p:cxnSp>
        <p:cxnSp>
          <p:nvCxnSpPr>
            <p:cNvPr id="140" name="직선 연결선 139"/>
            <p:cNvCxnSpPr>
              <a:stCxn id="116" idx="2"/>
              <a:endCxn id="143" idx="0"/>
            </p:cNvCxnSpPr>
            <p:nvPr/>
          </p:nvCxnSpPr>
          <p:spPr>
            <a:xfrm>
              <a:off x="6383915" y="4398268"/>
              <a:ext cx="2049268" cy="326876"/>
            </a:xfrm>
            <a:prstGeom prst="line">
              <a:avLst/>
            </a:prstGeom>
            <a:noFill/>
            <a:ln w="6350" cap="flat" cmpd="sng" algn="ctr">
              <a:solidFill>
                <a:srgbClr val="E4625C">
                  <a:lumMod val="75000"/>
                </a:srgbClr>
              </a:solidFill>
              <a:prstDash val="solid"/>
              <a:miter lim="800000"/>
            </a:ln>
            <a:effectLst/>
          </p:spPr>
        </p:cxnSp>
        <p:sp>
          <p:nvSpPr>
            <p:cNvPr id="141" name="직사각형 140"/>
            <p:cNvSpPr/>
            <p:nvPr/>
          </p:nvSpPr>
          <p:spPr>
            <a:xfrm>
              <a:off x="4991698" y="4725144"/>
              <a:ext cx="1191459" cy="772108"/>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rPr>
                <a:t>1:1 </a:t>
              </a:r>
              <a:r>
                <a:rPr kumimoji="0" lang="ko-KR" altLang="en-US" sz="1600" b="1" i="0" u="none" strike="noStrike" kern="0" cap="none" spc="0" normalizeH="0" baseline="0" noProof="0" dirty="0" smtClean="0">
                  <a:ln>
                    <a:noFill/>
                  </a:ln>
                  <a:solidFill>
                    <a:sysClr val="windowText" lastClr="000000"/>
                  </a:solidFill>
                  <a:effectLst/>
                  <a:uLnTx/>
                  <a:uFillTx/>
                  <a:latin typeface="Calibri"/>
                  <a:ea typeface="맑은 고딕"/>
                  <a:cs typeface="+mn-cs"/>
                </a:rPr>
                <a:t>문의</a:t>
              </a: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문의등록</a:t>
              </a: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답변확인</a:t>
              </a:r>
            </a:p>
          </p:txBody>
        </p:sp>
        <p:sp>
          <p:nvSpPr>
            <p:cNvPr id="142" name="직사각형 141"/>
            <p:cNvSpPr/>
            <p:nvPr/>
          </p:nvSpPr>
          <p:spPr>
            <a:xfrm>
              <a:off x="6424745" y="4725144"/>
              <a:ext cx="1150781" cy="818261"/>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smtClean="0">
                  <a:ln>
                    <a:noFill/>
                  </a:ln>
                  <a:solidFill>
                    <a:sysClr val="windowText" lastClr="000000"/>
                  </a:solidFill>
                  <a:effectLst/>
                  <a:uLnTx/>
                  <a:uFillTx/>
                  <a:latin typeface="Calibri"/>
                  <a:ea typeface="맑은 고딕"/>
                  <a:cs typeface="+mn-cs"/>
                </a:rPr>
                <a:t>운영정책</a:t>
              </a: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이용약관</a:t>
              </a:r>
            </a:p>
          </p:txBody>
        </p:sp>
        <p:sp>
          <p:nvSpPr>
            <p:cNvPr id="143" name="직사각형 142"/>
            <p:cNvSpPr/>
            <p:nvPr/>
          </p:nvSpPr>
          <p:spPr>
            <a:xfrm>
              <a:off x="7857793" y="4725144"/>
              <a:ext cx="1150781" cy="801858"/>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smtClean="0">
                  <a:ln>
                    <a:noFill/>
                  </a:ln>
                  <a:solidFill>
                    <a:sysClr val="windowText" lastClr="000000"/>
                  </a:solidFill>
                  <a:effectLst/>
                  <a:uLnTx/>
                  <a:uFillTx/>
                  <a:latin typeface="Calibri"/>
                  <a:ea typeface="맑은 고딕"/>
                  <a:cs typeface="+mn-cs"/>
                </a:rPr>
                <a:t>이벤트</a:t>
              </a: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이벤트공지</a:t>
              </a:r>
            </a:p>
          </p:txBody>
        </p:sp>
        <p:sp>
          <p:nvSpPr>
            <p:cNvPr id="144" name="직사각형 143"/>
            <p:cNvSpPr/>
            <p:nvPr/>
          </p:nvSpPr>
          <p:spPr>
            <a:xfrm>
              <a:off x="4991698" y="5733256"/>
              <a:ext cx="1191459" cy="794865"/>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smtClean="0">
                  <a:ln>
                    <a:noFill/>
                  </a:ln>
                  <a:solidFill>
                    <a:sysClr val="windowText" lastClr="000000"/>
                  </a:solidFill>
                  <a:effectLst/>
                  <a:uLnTx/>
                  <a:uFillTx/>
                  <a:latin typeface="Calibri"/>
                  <a:ea typeface="맑은 고딕"/>
                  <a:cs typeface="+mn-cs"/>
                </a:rPr>
                <a:t>문의등록</a:t>
              </a: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등록</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수정</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rPr>
                <a:t>삭제</a:t>
              </a:r>
            </a:p>
          </p:txBody>
        </p:sp>
        <p:cxnSp>
          <p:nvCxnSpPr>
            <p:cNvPr id="145" name="직선 연결선 144"/>
            <p:cNvCxnSpPr>
              <a:stCxn id="141" idx="2"/>
              <a:endCxn id="144" idx="0"/>
            </p:cNvCxnSpPr>
            <p:nvPr/>
          </p:nvCxnSpPr>
          <p:spPr>
            <a:xfrm>
              <a:off x="5587427" y="5497252"/>
              <a:ext cx="0" cy="236004"/>
            </a:xfrm>
            <a:prstGeom prst="line">
              <a:avLst/>
            </a:prstGeom>
            <a:noFill/>
            <a:ln w="6350" cap="flat" cmpd="sng" algn="ctr">
              <a:solidFill>
                <a:srgbClr val="E4625C">
                  <a:lumMod val="75000"/>
                </a:srgbClr>
              </a:solidFill>
              <a:prstDash val="solid"/>
              <a:miter lim="800000"/>
            </a:ln>
            <a:effectLst/>
          </p:spPr>
        </p:cxnSp>
        <p:sp>
          <p:nvSpPr>
            <p:cNvPr id="146" name="직사각형 145"/>
            <p:cNvSpPr/>
            <p:nvPr/>
          </p:nvSpPr>
          <p:spPr>
            <a:xfrm>
              <a:off x="1399732" y="4149080"/>
              <a:ext cx="1410142" cy="968827"/>
            </a:xfrm>
            <a:prstGeom prst="rect">
              <a:avLst/>
            </a:prstGeom>
            <a:solidFill>
              <a:srgbClr val="FFFFCC"/>
            </a:solidFill>
            <a:ln w="3175" cap="flat" cmpd="sng" algn="ctr">
              <a:solidFill>
                <a:srgbClr val="E4625C">
                  <a:lumMod val="75000"/>
                </a:srgbClr>
              </a:solidFill>
              <a:prstDash val="solid"/>
              <a:miter lim="800000"/>
            </a:ln>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smtClean="0">
                  <a:ln>
                    <a:noFill/>
                  </a:ln>
                  <a:solidFill>
                    <a:sysClr val="windowText" lastClr="000000"/>
                  </a:solidFill>
                  <a:effectLst/>
                  <a:uLnTx/>
                  <a:uFillTx/>
                  <a:latin typeface="Calibri"/>
                  <a:ea typeface="맑은 고딕"/>
                  <a:cs typeface="+mn-cs"/>
                </a:rPr>
                <a:t>상품 리스트</a:t>
              </a:r>
              <a:endParaRPr kumimoji="0" lang="en-US" altLang="ko-KR" sz="1600" b="1" i="0" u="none" strike="noStrike" kern="0" cap="none" spc="0" normalizeH="0" baseline="0" noProof="0" dirty="0" smtClean="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600" b="1"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smtClean="0">
                  <a:ln>
                    <a:noFill/>
                  </a:ln>
                  <a:solidFill>
                    <a:sysClr val="windowText" lastClr="000000"/>
                  </a:solidFill>
                  <a:effectLst/>
                  <a:uLnTx/>
                  <a:uFillTx/>
                  <a:latin typeface="Calibri"/>
                  <a:ea typeface="맑은 고딕"/>
                  <a:cs typeface="+mn-cs"/>
                </a:rPr>
                <a:t>상품 리스트</a:t>
              </a:r>
              <a:endPar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맑은 고딕"/>
                  <a:cs typeface="+mn-cs"/>
                </a:rPr>
                <a:t>+ </a:t>
              </a:r>
              <a:r>
                <a:rPr kumimoji="0" lang="ko-KR" altLang="en-US" sz="1600" b="0" i="0" u="none" strike="noStrike" kern="0" cap="none" spc="0" normalizeH="0" baseline="0" noProof="0" dirty="0" smtClean="0">
                  <a:ln>
                    <a:noFill/>
                  </a:ln>
                  <a:solidFill>
                    <a:sysClr val="windowText" lastClr="000000"/>
                  </a:solidFill>
                  <a:effectLst/>
                  <a:uLnTx/>
                  <a:uFillTx/>
                  <a:latin typeface="Calibri"/>
                  <a:ea typeface="맑은 고딕"/>
                  <a:cs typeface="+mn-cs"/>
                </a:rPr>
                <a:t>구매</a:t>
              </a: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r>
                <a:rPr kumimoji="0" lang="ko-KR" altLang="en-US" sz="1600" b="0" i="0" u="none" strike="noStrike" kern="0" cap="none" spc="0" normalizeH="0" baseline="0" noProof="0" dirty="0" err="1" smtClean="0">
                  <a:ln>
                    <a:noFill/>
                  </a:ln>
                  <a:solidFill>
                    <a:sysClr val="windowText" lastClr="000000"/>
                  </a:solidFill>
                  <a:effectLst/>
                  <a:uLnTx/>
                  <a:uFillTx/>
                  <a:latin typeface="Calibri"/>
                  <a:ea typeface="맑은 고딕"/>
                  <a:cs typeface="+mn-cs"/>
                </a:rPr>
                <a:t>찜하기</a:t>
              </a:r>
              <a:r>
                <a:rPr kumimoji="0" lang="en-US" altLang="ko-KR" sz="1600" b="0" i="0" u="none" strike="noStrike" kern="0" cap="none" spc="0" normalizeH="0" baseline="0" noProof="0" dirty="0" smtClean="0">
                  <a:ln>
                    <a:noFill/>
                  </a:ln>
                  <a:solidFill>
                    <a:sysClr val="windowText" lastClr="000000"/>
                  </a:solidFill>
                  <a:effectLst/>
                  <a:uLnTx/>
                  <a:uFillTx/>
                  <a:latin typeface="Calibri"/>
                  <a:ea typeface="맑은 고딕"/>
                  <a:cs typeface="+mn-cs"/>
                </a:rPr>
                <a:t>()</a:t>
              </a:r>
              <a:endParaRPr kumimoji="0" lang="ko-KR" altLang="en-US" sz="1600" b="0" i="0" u="none" strike="noStrike" kern="0" cap="none" spc="0" normalizeH="0" baseline="0" noProof="0" dirty="0">
                <a:ln>
                  <a:noFill/>
                </a:ln>
                <a:solidFill>
                  <a:sysClr val="windowText" lastClr="000000"/>
                </a:solidFill>
                <a:effectLst/>
                <a:uLnTx/>
                <a:uFillTx/>
                <a:latin typeface="Calibri"/>
                <a:ea typeface="맑은 고딕"/>
                <a:cs typeface="+mn-cs"/>
              </a:endParaRPr>
            </a:p>
          </p:txBody>
        </p:sp>
        <p:cxnSp>
          <p:nvCxnSpPr>
            <p:cNvPr id="147" name="직선 연결선 146"/>
            <p:cNvCxnSpPr>
              <a:stCxn id="123" idx="2"/>
              <a:endCxn id="146" idx="0"/>
            </p:cNvCxnSpPr>
            <p:nvPr/>
          </p:nvCxnSpPr>
          <p:spPr>
            <a:xfrm>
              <a:off x="2072570" y="3875025"/>
              <a:ext cx="32233" cy="274055"/>
            </a:xfrm>
            <a:prstGeom prst="line">
              <a:avLst/>
            </a:prstGeom>
            <a:noFill/>
            <a:ln w="6350" cap="flat" cmpd="sng" algn="ctr">
              <a:solidFill>
                <a:srgbClr val="E4625C">
                  <a:lumMod val="75000"/>
                </a:srgbClr>
              </a:solidFill>
              <a:prstDash val="solid"/>
              <a:miter lim="800000"/>
            </a:ln>
            <a:effectLst/>
          </p:spPr>
        </p:cxnSp>
        <p:cxnSp>
          <p:nvCxnSpPr>
            <p:cNvPr id="148" name="직선 연결선 147"/>
            <p:cNvCxnSpPr>
              <a:stCxn id="146" idx="2"/>
              <a:endCxn id="134" idx="0"/>
            </p:cNvCxnSpPr>
            <p:nvPr/>
          </p:nvCxnSpPr>
          <p:spPr>
            <a:xfrm>
              <a:off x="2104803" y="5117907"/>
              <a:ext cx="15009" cy="255309"/>
            </a:xfrm>
            <a:prstGeom prst="line">
              <a:avLst/>
            </a:prstGeom>
            <a:noFill/>
            <a:ln w="6350" cap="flat" cmpd="sng" algn="ctr">
              <a:solidFill>
                <a:srgbClr val="E4625C">
                  <a:lumMod val="75000"/>
                </a:srgbClr>
              </a:solidFill>
              <a:prstDash val="solid"/>
              <a:miter lim="800000"/>
            </a:ln>
            <a:effectLst/>
          </p:spPr>
        </p:cxnSp>
        <p:cxnSp>
          <p:nvCxnSpPr>
            <p:cNvPr id="149" name="직선 연결선 148"/>
            <p:cNvCxnSpPr>
              <a:stCxn id="137" idx="1"/>
              <a:endCxn id="146" idx="3"/>
            </p:cNvCxnSpPr>
            <p:nvPr/>
          </p:nvCxnSpPr>
          <p:spPr>
            <a:xfrm flipH="1">
              <a:off x="2809874" y="4630494"/>
              <a:ext cx="333798" cy="3000"/>
            </a:xfrm>
            <a:prstGeom prst="line">
              <a:avLst/>
            </a:prstGeom>
            <a:noFill/>
            <a:ln w="6350" cap="flat" cmpd="sng" algn="ctr">
              <a:solidFill>
                <a:srgbClr val="E4625C">
                  <a:lumMod val="75000"/>
                </a:srgbClr>
              </a:solidFill>
              <a:prstDash val="solid"/>
              <a:miter lim="800000"/>
            </a:ln>
            <a:effectLst/>
          </p:spPr>
        </p:cxnSp>
      </p:grpSp>
    </p:spTree>
    <p:extLst>
      <p:ext uri="{BB962C8B-B14F-4D97-AF65-F5344CB8AC3E}">
        <p14:creationId xmlns="" xmlns:p14="http://schemas.microsoft.com/office/powerpoint/2010/main" val="233671866"/>
      </p:ext>
    </p:extLst>
  </p:cSld>
  <p:clrMapOvr>
    <a:masterClrMapping/>
  </p:clrMapOvr>
  <mc:AlternateContent xmlns:mc="http://schemas.openxmlformats.org/markup-compatibility/2006">
    <mc:Choice xmlns="" xmlns:p14="http://schemas.microsoft.com/office/powerpoint/2010/main" Requires="p14">
      <p:transition p14:dur="0" advTm="3037"/>
    </mc:Choice>
    <mc:Fallback>
      <p:transition advTm="303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2"/>
</p:tagLst>
</file>

<file path=ppt/theme/theme1.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16173</TotalTime>
  <Words>1960</Words>
  <Application>Microsoft Office PowerPoint</Application>
  <PresentationFormat>사용자 지정</PresentationFormat>
  <Paragraphs>1368</Paragraphs>
  <Slides>36</Slides>
  <Notes>2</Notes>
  <HiddenSlides>0</HiddenSlides>
  <MMClips>0</MMClips>
  <ScaleCrop>false</ScaleCrop>
  <HeadingPairs>
    <vt:vector size="4" baseType="variant">
      <vt:variant>
        <vt:lpstr>테마</vt:lpstr>
      </vt:variant>
      <vt:variant>
        <vt:i4>3</vt:i4>
      </vt:variant>
      <vt:variant>
        <vt:lpstr>슬라이드 제목</vt:lpstr>
      </vt:variant>
      <vt:variant>
        <vt:i4>36</vt:i4>
      </vt:variant>
    </vt:vector>
  </HeadingPairs>
  <TitlesOfParts>
    <vt:vector size="39" baseType="lpstr">
      <vt:lpstr>Vega - Header</vt:lpstr>
      <vt:lpstr>Vega - Footer Only</vt:lpstr>
      <vt:lpstr>Vega - Free</vt:lpstr>
      <vt:lpstr>We Are Super Awesome.</vt:lpstr>
      <vt:lpstr>Table of Contents</vt:lpstr>
      <vt:lpstr>슬라이드 3</vt:lpstr>
      <vt:lpstr>기획 의도</vt:lpstr>
      <vt:lpstr>주요 타겟</vt:lpstr>
      <vt:lpstr>슬라이드 6</vt:lpstr>
      <vt:lpstr>개발환경 구축</vt:lpstr>
      <vt:lpstr>요구사항정의서</vt:lpstr>
      <vt:lpstr>분석클래스다이어그램</vt:lpstr>
      <vt:lpstr>슬라이드 10</vt:lpstr>
      <vt:lpstr>UI설계 고려사항 - 핵심기능</vt:lpstr>
      <vt:lpstr>슬라이드 12</vt:lpstr>
      <vt:lpstr>슬라이드 13</vt:lpstr>
      <vt:lpstr>슬라이드 14</vt:lpstr>
      <vt:lpstr>슬라이드 15</vt:lpstr>
      <vt:lpstr>DB설계</vt:lpstr>
      <vt:lpstr>ERD</vt:lpstr>
      <vt:lpstr>테이블 명세</vt:lpstr>
      <vt:lpstr>테이블 명세</vt:lpstr>
      <vt:lpstr>테이블 명세</vt:lpstr>
      <vt:lpstr>테이블 명세</vt:lpstr>
      <vt:lpstr>테이블 명세</vt:lpstr>
      <vt:lpstr>테이블 명세</vt:lpstr>
      <vt:lpstr>테이블 명세</vt:lpstr>
      <vt:lpstr>테이블 명세</vt:lpstr>
      <vt:lpstr>테이블 명세</vt:lpstr>
      <vt:lpstr>테이블 명세</vt:lpstr>
      <vt:lpstr>테이블 명세</vt:lpstr>
      <vt:lpstr>슬라이드 29</vt:lpstr>
      <vt:lpstr>Product Process</vt:lpstr>
      <vt:lpstr>주요기술 상세</vt:lpstr>
      <vt:lpstr>주요기술 상세</vt:lpstr>
      <vt:lpstr>주요기술 상세</vt:lpstr>
      <vt:lpstr>주요기술 상세</vt:lpstr>
      <vt:lpstr>주요기술 상세</vt:lpstr>
      <vt:lpstr>Thank You for Watching!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GreenAcademy</cp:lastModifiedBy>
  <cp:revision>388</cp:revision>
  <dcterms:created xsi:type="dcterms:W3CDTF">2015-09-05T11:42:45Z</dcterms:created>
  <dcterms:modified xsi:type="dcterms:W3CDTF">2018-08-21T07:46:11Z</dcterms:modified>
</cp:coreProperties>
</file>